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sldIdLst>
    <p:sldId id="256" r:id="rId2"/>
    <p:sldId id="257" r:id="rId3"/>
    <p:sldId id="258" r:id="rId4"/>
    <p:sldId id="263" r:id="rId5"/>
    <p:sldId id="270" r:id="rId6"/>
    <p:sldId id="274" r:id="rId7"/>
    <p:sldId id="259" r:id="rId8"/>
    <p:sldId id="265" r:id="rId9"/>
    <p:sldId id="266" r:id="rId10"/>
    <p:sldId id="267" r:id="rId11"/>
    <p:sldId id="260" r:id="rId12"/>
    <p:sldId id="268" r:id="rId13"/>
    <p:sldId id="269" r:id="rId14"/>
    <p:sldId id="261" r:id="rId15"/>
    <p:sldId id="271" r:id="rId16"/>
    <p:sldId id="272" r:id="rId17"/>
    <p:sldId id="276" r:id="rId18"/>
    <p:sldId id="275" r:id="rId19"/>
    <p:sldId id="273" r:id="rId20"/>
    <p:sldId id="262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entury" panose="02040604050505020304" pitchFamily="18" charset="0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微软雅黑" panose="020B0503020204020204" pitchFamily="34" charset="-122"/>
      <p:regular r:id="rId42"/>
      <p:bold r:id="rId43"/>
    </p:embeddedFont>
    <p:embeddedFont>
      <p:font typeface="微软雅黑 Light" panose="020B0502040204020203" pitchFamily="34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242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9" pos="6675" userDrawn="1">
          <p15:clr>
            <a:srgbClr val="A4A3A4"/>
          </p15:clr>
        </p15:guide>
        <p15:guide id="10" pos="24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72" y="96"/>
      </p:cViewPr>
      <p:guideLst>
        <p:guide pos="7242"/>
        <p:guide orient="horz" pos="3838"/>
        <p:guide pos="6675"/>
        <p:guide pos="24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请输入你的标题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A5-4E67-9410-3841A1A2B9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A5-4E67-9410-3841A1A2B9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A5-4E67-9410-3841A1A2B9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2116336"/>
        <c:axId val="1852868544"/>
      </c:barChart>
      <c:catAx>
        <c:axId val="203211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2868544"/>
        <c:crosses val="autoZero"/>
        <c:auto val="1"/>
        <c:lblAlgn val="ctr"/>
        <c:lblOffset val="100"/>
        <c:noMultiLvlLbl val="0"/>
      </c:catAx>
      <c:valAx>
        <c:axId val="1852868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3211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任意多边形 4"/>
          <p:cNvSpPr/>
          <p:nvPr userDrawn="1"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695325" y="1163782"/>
            <a:ext cx="10420350" cy="526400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8593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-1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3893127" cy="6867979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26456" y="2895604"/>
            <a:ext cx="74049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78262" y="-1"/>
            <a:ext cx="83137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623758" y="1693050"/>
            <a:ext cx="3498120" cy="1030287"/>
          </a:xfrm>
        </p:spPr>
        <p:txBody>
          <a:bodyPr/>
          <a:lstStyle>
            <a:lvl1pPr marL="0" indent="0">
              <a:buNone/>
              <a:defRPr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3758" y="3253027"/>
            <a:ext cx="3025753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51778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804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2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95325" y="1423470"/>
            <a:ext cx="4772304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1"/>
          </p:nvPr>
        </p:nvSpPr>
        <p:spPr>
          <a:xfrm>
            <a:off x="6767251" y="1423470"/>
            <a:ext cx="4732338" cy="28384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602203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661011" y="4875103"/>
            <a:ext cx="4866808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  <p:sp>
        <p:nvSpPr>
          <p:cNvPr id="19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6671309" y="4413141"/>
            <a:ext cx="4963249" cy="461963"/>
          </a:xfrm>
        </p:spPr>
        <p:txBody>
          <a:bodyPr>
            <a:norm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5"/>
          <p:cNvSpPr>
            <a:spLocks noGrp="1"/>
          </p:cNvSpPr>
          <p:nvPr>
            <p:ph type="body" sz="quarter" idx="16"/>
          </p:nvPr>
        </p:nvSpPr>
        <p:spPr>
          <a:xfrm>
            <a:off x="6730117" y="4875103"/>
            <a:ext cx="4829662" cy="366935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  <a:p>
            <a:pPr lvl="0"/>
            <a:r>
              <a:rPr lang="zh-CN" altLang="en-US" dirty="0"/>
              <a:t>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70746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275482" y="1303671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95325" y="1157489"/>
            <a:ext cx="5283200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74358" y="1744425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6274358" y="3105006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8"/>
          </p:nvPr>
        </p:nvSpPr>
        <p:spPr>
          <a:xfrm>
            <a:off x="6273234" y="3545760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19"/>
          </p:nvPr>
        </p:nvSpPr>
        <p:spPr>
          <a:xfrm>
            <a:off x="6274358" y="4842358"/>
            <a:ext cx="4199778" cy="415925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0"/>
          </p:nvPr>
        </p:nvSpPr>
        <p:spPr>
          <a:xfrm>
            <a:off x="6273234" y="5283112"/>
            <a:ext cx="5324475" cy="35194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941664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640173" y="126002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249988" y="1155229"/>
            <a:ext cx="5246687" cy="53641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622755" y="1708800"/>
            <a:ext cx="497703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0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628196" y="302624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22755" y="3475020"/>
            <a:ext cx="4975601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23"/>
          </p:nvPr>
        </p:nvSpPr>
        <p:spPr>
          <a:xfrm>
            <a:off x="627072" y="4792468"/>
            <a:ext cx="4199778" cy="415925"/>
          </a:xfrm>
        </p:spPr>
        <p:txBody>
          <a:bodyPr>
            <a:noAutofit/>
          </a:bodyPr>
          <a:lstStyle>
            <a:lvl1pPr marL="0" indent="0" algn="l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22755" y="5241240"/>
            <a:ext cx="4974477" cy="351943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3029205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3个观点（表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75235"/>
              </p:ext>
            </p:extLst>
          </p:nvPr>
        </p:nvGraphicFramePr>
        <p:xfrm>
          <a:off x="658813" y="1464259"/>
          <a:ext cx="10874376" cy="47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4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089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0898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58813" y="1464259"/>
            <a:ext cx="3611562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919245" y="1464259"/>
            <a:ext cx="3595699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4294682" y="3863217"/>
            <a:ext cx="3599065" cy="23828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2039816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182901" y="4207946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1" name="文本占位符 15"/>
          <p:cNvSpPr>
            <a:spLocks noGrp="1"/>
          </p:cNvSpPr>
          <p:nvPr>
            <p:ph type="body" sz="quarter" idx="15"/>
          </p:nvPr>
        </p:nvSpPr>
        <p:spPr>
          <a:xfrm>
            <a:off x="4844565" y="1808230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3" name="文本占位符 15"/>
          <p:cNvSpPr>
            <a:spLocks noGrp="1"/>
          </p:cNvSpPr>
          <p:nvPr>
            <p:ph type="body" sz="quarter" idx="17"/>
          </p:nvPr>
        </p:nvSpPr>
        <p:spPr>
          <a:xfrm>
            <a:off x="8495341" y="4166624"/>
            <a:ext cx="2433756" cy="425450"/>
          </a:xfrm>
        </p:spPr>
        <p:txBody>
          <a:bodyPr>
            <a:noAutofit/>
          </a:bodyPr>
          <a:lstStyle>
            <a:lvl1pPr marL="0" indent="0" algn="ctr">
              <a:buNone/>
              <a:defRPr sz="20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5758378" y="2304757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9419544" y="4698609"/>
            <a:ext cx="576775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88136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4583167" y="2469500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8277008" y="4863709"/>
            <a:ext cx="3023285" cy="362273"/>
          </a:xfr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5947265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椭圆 3"/>
          <p:cNvSpPr/>
          <p:nvPr/>
        </p:nvSpPr>
        <p:spPr>
          <a:xfrm>
            <a:off x="745897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71654" y="1513305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45897" y="4325360"/>
            <a:ext cx="1333500" cy="13335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71654" y="4329396"/>
            <a:ext cx="1329464" cy="13294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2161357" y="1660499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2160233" y="2085665"/>
            <a:ext cx="3689021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22"/>
          </p:nvPr>
        </p:nvSpPr>
        <p:spPr>
          <a:xfrm>
            <a:off x="7768353" y="166369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7767230" y="2088857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8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7768353" y="4471206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9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767230" y="4896372"/>
            <a:ext cx="3820358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2170176" y="4470631"/>
            <a:ext cx="4216520" cy="397084"/>
          </a:xfrm>
        </p:spPr>
        <p:txBody>
          <a:bodyPr>
            <a:noAutofit/>
          </a:bodyPr>
          <a:lstStyle>
            <a:lvl1pPr marL="0" indent="0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1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2169053" y="4895797"/>
            <a:ext cx="3774330" cy="362273"/>
          </a:xfr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691867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4个观点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9701417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832045" y="1866192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39727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99029" y="1842180"/>
            <a:ext cx="1333082" cy="133308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1493170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337793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40019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0125924" y="3981385"/>
            <a:ext cx="51574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14255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096001" y="1970826"/>
            <a:ext cx="0" cy="355911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993372" y="1958292"/>
            <a:ext cx="0" cy="355827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504138" y="344769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4" name="文本占位符 12"/>
          <p:cNvSpPr>
            <a:spLocks noGrp="1"/>
          </p:cNvSpPr>
          <p:nvPr>
            <p:ph type="body" sz="quarter" idx="15"/>
          </p:nvPr>
        </p:nvSpPr>
        <p:spPr>
          <a:xfrm>
            <a:off x="3355523" y="344768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96458" y="34575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6" name="文本占位符 12"/>
          <p:cNvSpPr>
            <a:spLocks noGrp="1"/>
          </p:cNvSpPr>
          <p:nvPr>
            <p:ph type="body" sz="quarter" idx="17"/>
          </p:nvPr>
        </p:nvSpPr>
        <p:spPr>
          <a:xfrm>
            <a:off x="9164800" y="3447688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52181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3377045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309792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9193828" y="4070747"/>
            <a:ext cx="2458446" cy="831850"/>
          </a:xfr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8281212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9690158" y="2872566"/>
            <a:ext cx="188877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1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7555129" y="3385472"/>
            <a:ext cx="1838251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60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5449886" y="3826837"/>
            <a:ext cx="185492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9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3321196" y="4295829"/>
            <a:ext cx="1895039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58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1301390" y="4629659"/>
            <a:ext cx="1826274" cy="831850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8813" y="6450516"/>
            <a:ext cx="1087437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1039091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127664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16237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7304810" y="6353534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93382" y="6347829"/>
            <a:ext cx="193964" cy="1939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1136073" y="4572002"/>
            <a:ext cx="0" cy="177582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1945" y="3640894"/>
            <a:ext cx="928255" cy="9282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760518" y="3176766"/>
            <a:ext cx="928255" cy="9282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33" idx="0"/>
          </p:cNvCxnSpPr>
          <p:nvPr/>
        </p:nvCxnSpPr>
        <p:spPr>
          <a:xfrm flipV="1">
            <a:off x="3224646" y="4105021"/>
            <a:ext cx="0" cy="224851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5313219" y="3530991"/>
            <a:ext cx="0" cy="281684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45" idx="4"/>
          </p:cNvCxnSpPr>
          <p:nvPr/>
        </p:nvCxnSpPr>
        <p:spPr>
          <a:xfrm flipV="1">
            <a:off x="7401792" y="3055667"/>
            <a:ext cx="0" cy="3292164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46" idx="4"/>
          </p:cNvCxnSpPr>
          <p:nvPr/>
        </p:nvCxnSpPr>
        <p:spPr>
          <a:xfrm flipH="1" flipV="1">
            <a:off x="9490364" y="2515147"/>
            <a:ext cx="867" cy="3832683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4839713" y="2599884"/>
            <a:ext cx="928255" cy="9282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937664" y="2127412"/>
            <a:ext cx="928255" cy="9282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026236" y="1586892"/>
            <a:ext cx="928255" cy="92825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-135512" y="389516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3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1948297" y="3442910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4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4032254" y="2852407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5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6130205" y="2384829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66" name="文本占位符 12"/>
          <p:cNvSpPr>
            <a:spLocks noGrp="1"/>
          </p:cNvSpPr>
          <p:nvPr>
            <p:ph type="body" sz="quarter" idx="29"/>
          </p:nvPr>
        </p:nvSpPr>
        <p:spPr>
          <a:xfrm>
            <a:off x="8214013" y="1836896"/>
            <a:ext cx="2543171" cy="523875"/>
          </a:xfrm>
        </p:spPr>
        <p:txBody>
          <a:bodyPr>
            <a:noAutofit/>
          </a:bodyPr>
          <a:lstStyle>
            <a:lvl1pPr marL="0" indent="0" algn="ctr">
              <a:buNone/>
              <a:defRPr sz="2400" b="0" spc="0" baseline="0">
                <a:solidFill>
                  <a:schemeClr val="bg1"/>
                </a:solidFill>
                <a:latin typeface="Century" panose="02040604050505020304" pitchFamily="18" charset="0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4216329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6个观点（样机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60" y="1196975"/>
            <a:ext cx="2536481" cy="570323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222376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723909" y="1810138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22376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222376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723909" y="3393157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723909" y="5011364"/>
            <a:ext cx="235528" cy="235528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tx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5002213" y="1935164"/>
            <a:ext cx="2186782" cy="3846512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5854" y="1777637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708772" y="2127638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39" name="文本占位符 12"/>
          <p:cNvSpPr>
            <a:spLocks noGrp="1"/>
          </p:cNvSpPr>
          <p:nvPr>
            <p:ph type="body" sz="quarter" idx="26"/>
          </p:nvPr>
        </p:nvSpPr>
        <p:spPr>
          <a:xfrm>
            <a:off x="5854" y="3377511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708772" y="3727512"/>
            <a:ext cx="3475857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1" name="文本占位符 12"/>
          <p:cNvSpPr>
            <a:spLocks noGrp="1"/>
          </p:cNvSpPr>
          <p:nvPr>
            <p:ph type="body" sz="quarter" idx="28"/>
          </p:nvPr>
        </p:nvSpPr>
        <p:spPr>
          <a:xfrm>
            <a:off x="-7253" y="4996043"/>
            <a:ext cx="4216520" cy="354544"/>
          </a:xfrm>
        </p:spPr>
        <p:txBody>
          <a:bodyPr>
            <a:noAutofit/>
          </a:bodyPr>
          <a:lstStyle>
            <a:lvl1pPr marL="0" indent="0" algn="r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708773" y="5346044"/>
            <a:ext cx="3462750" cy="330699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3" name="文本占位符 12"/>
          <p:cNvSpPr>
            <a:spLocks noGrp="1"/>
          </p:cNvSpPr>
          <p:nvPr>
            <p:ph type="body" sz="quarter" idx="30"/>
          </p:nvPr>
        </p:nvSpPr>
        <p:spPr>
          <a:xfrm>
            <a:off x="7975480" y="499361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4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7988587" y="5362814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5" name="文本占位符 12"/>
          <p:cNvSpPr>
            <a:spLocks noGrp="1"/>
          </p:cNvSpPr>
          <p:nvPr>
            <p:ph type="body" sz="quarter" idx="32"/>
          </p:nvPr>
        </p:nvSpPr>
        <p:spPr>
          <a:xfrm>
            <a:off x="7975480" y="3374813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6" name="文本占位符 16"/>
          <p:cNvSpPr>
            <a:spLocks noGrp="1"/>
          </p:cNvSpPr>
          <p:nvPr>
            <p:ph type="body" sz="quarter" idx="33"/>
          </p:nvPr>
        </p:nvSpPr>
        <p:spPr>
          <a:xfrm>
            <a:off x="7988587" y="3744012"/>
            <a:ext cx="3508088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7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988587" y="1756612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8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8001694" y="2125811"/>
            <a:ext cx="3494981" cy="330699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104432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ctrTitle" hasCustomPrompt="1"/>
          </p:nvPr>
        </p:nvSpPr>
        <p:spPr>
          <a:xfrm>
            <a:off x="577838" y="1962854"/>
            <a:ext cx="5949364" cy="158961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40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</a:t>
            </a:r>
            <a:br>
              <a:rPr lang="en-US" altLang="zh-CN" dirty="0"/>
            </a:br>
            <a:r>
              <a:rPr lang="zh-CN" altLang="en-US" dirty="0"/>
              <a:t>此处编辑母版标题样式</a:t>
            </a:r>
          </a:p>
        </p:txBody>
      </p:sp>
      <p:sp>
        <p:nvSpPr>
          <p:cNvPr id="13" name="副标题 2"/>
          <p:cNvSpPr>
            <a:spLocks noGrp="1"/>
          </p:cNvSpPr>
          <p:nvPr>
            <p:ph type="subTitle" idx="1"/>
          </p:nvPr>
        </p:nvSpPr>
        <p:spPr>
          <a:xfrm>
            <a:off x="591285" y="4705270"/>
            <a:ext cx="3972646" cy="757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591285" y="3487056"/>
            <a:ext cx="5391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Lorem ipsum dolor sit amet, consectetuer adipiscing elit. Maecenas porttitor congue massa. 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90749" y="4296229"/>
            <a:ext cx="1167719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直角三角形 2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286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多个观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16"/>
          <p:cNvSpPr>
            <a:spLocks noGrp="1"/>
          </p:cNvSpPr>
          <p:nvPr>
            <p:ph type="body" sz="quarter" idx="22"/>
          </p:nvPr>
        </p:nvSpPr>
        <p:spPr>
          <a:xfrm>
            <a:off x="600821" y="1820392"/>
            <a:ext cx="2964305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椭圆 2"/>
          <p:cNvSpPr/>
          <p:nvPr/>
        </p:nvSpPr>
        <p:spPr>
          <a:xfrm>
            <a:off x="3089564" y="2092036"/>
            <a:ext cx="3241964" cy="3241964"/>
          </a:xfrm>
          <a:prstGeom prst="ellipse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818910" y="2092036"/>
            <a:ext cx="3241964" cy="324196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667002" y="1759525"/>
            <a:ext cx="3997036" cy="3906985"/>
            <a:chOff x="2667002" y="1759525"/>
            <a:chExt cx="3997036" cy="3906985"/>
          </a:xfrm>
        </p:grpSpPr>
        <p:sp>
          <p:nvSpPr>
            <p:cNvPr id="6" name="弧形 5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tx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tx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5441374" y="1808013"/>
            <a:ext cx="3997036" cy="3906985"/>
            <a:chOff x="2667002" y="1759525"/>
            <a:chExt cx="3997036" cy="3906985"/>
          </a:xfrm>
        </p:grpSpPr>
        <p:sp>
          <p:nvSpPr>
            <p:cNvPr id="13" name="弧形 12"/>
            <p:cNvSpPr/>
            <p:nvPr/>
          </p:nvSpPr>
          <p:spPr>
            <a:xfrm rot="16200000">
              <a:off x="2757053" y="1759525"/>
              <a:ext cx="3906985" cy="3906985"/>
            </a:xfrm>
            <a:prstGeom prst="arc">
              <a:avLst>
                <a:gd name="adj1" fmla="val 10717575"/>
                <a:gd name="adj2" fmla="val 0"/>
              </a:avLst>
            </a:prstGeom>
            <a:ln w="22225">
              <a:solidFill>
                <a:schemeClr val="accent2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643748" y="191192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81749" y="2727579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667002" y="3671452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909459" y="4585850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48075" y="5320147"/>
              <a:ext cx="180108" cy="180108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占位符 12"/>
          <p:cNvSpPr>
            <a:spLocks noGrp="1"/>
          </p:cNvSpPr>
          <p:nvPr>
            <p:ph type="body" sz="quarter" idx="20"/>
          </p:nvPr>
        </p:nvSpPr>
        <p:spPr>
          <a:xfrm>
            <a:off x="2663617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5411416" y="3461685"/>
            <a:ext cx="4216520" cy="523875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2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4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692727" y="2626524"/>
            <a:ext cx="2216731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5" name="文本占位符 16"/>
          <p:cNvSpPr>
            <a:spLocks noGrp="1"/>
          </p:cNvSpPr>
          <p:nvPr>
            <p:ph type="body" sz="quarter" idx="24"/>
          </p:nvPr>
        </p:nvSpPr>
        <p:spPr>
          <a:xfrm>
            <a:off x="600822" y="3565867"/>
            <a:ext cx="2062796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10047" y="4538321"/>
            <a:ext cx="2199412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7" name="文本占位符 16"/>
          <p:cNvSpPr>
            <a:spLocks noGrp="1"/>
          </p:cNvSpPr>
          <p:nvPr>
            <p:ph type="body" sz="quarter" idx="26"/>
          </p:nvPr>
        </p:nvSpPr>
        <p:spPr>
          <a:xfrm>
            <a:off x="692728" y="5307811"/>
            <a:ext cx="2863694" cy="397217"/>
          </a:xfrm>
        </p:spPr>
        <p:txBody>
          <a:bodyPr>
            <a:noAutofit/>
          </a:bodyPr>
          <a:lstStyle>
            <a:lvl1pPr marL="0" indent="0" algn="r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8" name="文本占位符 16"/>
          <p:cNvSpPr>
            <a:spLocks noGrp="1"/>
          </p:cNvSpPr>
          <p:nvPr>
            <p:ph type="body" sz="quarter" idx="27"/>
          </p:nvPr>
        </p:nvSpPr>
        <p:spPr>
          <a:xfrm>
            <a:off x="8584915" y="1840155"/>
            <a:ext cx="294827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9" name="文本占位符 16"/>
          <p:cNvSpPr>
            <a:spLocks noGrp="1"/>
          </p:cNvSpPr>
          <p:nvPr>
            <p:ph type="body" sz="quarter" idx="28"/>
          </p:nvPr>
        </p:nvSpPr>
        <p:spPr>
          <a:xfrm>
            <a:off x="9258302" y="2646230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文本占位符 16"/>
          <p:cNvSpPr>
            <a:spLocks noGrp="1"/>
          </p:cNvSpPr>
          <p:nvPr>
            <p:ph type="body" sz="quarter" idx="29"/>
          </p:nvPr>
        </p:nvSpPr>
        <p:spPr>
          <a:xfrm>
            <a:off x="9451734" y="3567093"/>
            <a:ext cx="2081456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文本占位符 16"/>
          <p:cNvSpPr>
            <a:spLocks noGrp="1"/>
          </p:cNvSpPr>
          <p:nvPr>
            <p:ph type="body" sz="quarter" idx="30"/>
          </p:nvPr>
        </p:nvSpPr>
        <p:spPr>
          <a:xfrm>
            <a:off x="9258301" y="4561453"/>
            <a:ext cx="2274887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文本占位符 16"/>
          <p:cNvSpPr>
            <a:spLocks noGrp="1"/>
          </p:cNvSpPr>
          <p:nvPr>
            <p:ph type="body" sz="quarter" idx="31"/>
          </p:nvPr>
        </p:nvSpPr>
        <p:spPr>
          <a:xfrm>
            <a:off x="8590485" y="5323859"/>
            <a:ext cx="2942704" cy="397217"/>
          </a:xfr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95631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-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58813" y="1268776"/>
            <a:ext cx="108378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58813" y="6356284"/>
            <a:ext cx="1083786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2"/>
          <p:cNvSpPr>
            <a:spLocks noGrp="1"/>
          </p:cNvSpPr>
          <p:nvPr>
            <p:ph type="body" sz="quarter" idx="34"/>
          </p:nvPr>
        </p:nvSpPr>
        <p:spPr>
          <a:xfrm>
            <a:off x="7553159" y="1488009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35"/>
          </p:nvPr>
        </p:nvSpPr>
        <p:spPr>
          <a:xfrm>
            <a:off x="7566266" y="1857208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文本占位符 12"/>
          <p:cNvSpPr>
            <a:spLocks noGrp="1"/>
          </p:cNvSpPr>
          <p:nvPr>
            <p:ph type="body" sz="quarter" idx="36"/>
          </p:nvPr>
        </p:nvSpPr>
        <p:spPr>
          <a:xfrm>
            <a:off x="7553159" y="3145255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37"/>
          </p:nvPr>
        </p:nvSpPr>
        <p:spPr>
          <a:xfrm>
            <a:off x="7566266" y="3514454"/>
            <a:ext cx="3966922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4" name="文本占位符 12"/>
          <p:cNvSpPr>
            <a:spLocks noGrp="1"/>
          </p:cNvSpPr>
          <p:nvPr>
            <p:ph type="body" sz="quarter" idx="38"/>
          </p:nvPr>
        </p:nvSpPr>
        <p:spPr>
          <a:xfrm>
            <a:off x="7566266" y="4802501"/>
            <a:ext cx="4216520" cy="354544"/>
          </a:xfrm>
        </p:spPr>
        <p:txBody>
          <a:bodyPr>
            <a:noAutofit/>
          </a:bodyPr>
          <a:lstStyle>
            <a:lvl1pPr marL="0" indent="0" algn="l">
              <a:buNone/>
              <a:defRPr sz="2000" b="1" spc="20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1800">
                <a:latin typeface="+mj-ea"/>
                <a:ea typeface="+mj-ea"/>
              </a:defRPr>
            </a:lvl3pPr>
            <a:lvl4pPr>
              <a:defRPr sz="1600">
                <a:latin typeface="+mj-ea"/>
                <a:ea typeface="+mj-ea"/>
              </a:defRPr>
            </a:lvl4pPr>
            <a:lvl5pPr>
              <a:defRPr sz="1600"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39"/>
          </p:nvPr>
        </p:nvSpPr>
        <p:spPr>
          <a:xfrm>
            <a:off x="7579373" y="5171700"/>
            <a:ext cx="3953815" cy="283729"/>
          </a:xfrm>
        </p:spPr>
        <p:txBody>
          <a:bodyPr>
            <a:noAutofit/>
          </a:bodyPr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32" name="图表占位符 31"/>
          <p:cNvSpPr>
            <a:spLocks noGrp="1"/>
          </p:cNvSpPr>
          <p:nvPr>
            <p:ph type="chart" sz="quarter" idx="40"/>
          </p:nvPr>
        </p:nvSpPr>
        <p:spPr>
          <a:xfrm>
            <a:off x="550863" y="1488009"/>
            <a:ext cx="6474051" cy="4569891"/>
          </a:xfrm>
        </p:spPr>
        <p:txBody>
          <a:bodyPr/>
          <a:lstStyle/>
          <a:p>
            <a:r>
              <a:rPr lang="zh-CN" altLang="en-US"/>
              <a:t>单击图标添加图表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10126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8112580" y="2340898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8112580" y="3239910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/>
          </p:nvPr>
        </p:nvSpPr>
        <p:spPr>
          <a:xfrm>
            <a:off x="8112580" y="4160195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8112580" y="5053586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r="3875"/>
          <a:stretch/>
        </p:blipFill>
        <p:spPr>
          <a:xfrm>
            <a:off x="-906" y="0"/>
            <a:ext cx="6458857" cy="68580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906" y="0"/>
            <a:ext cx="6458857" cy="6966857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9317" y="427715"/>
            <a:ext cx="76848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pc="400" baseline="0" dirty="0">
                <a:solidFill>
                  <a:schemeClr val="bg1"/>
                </a:solidFill>
                <a:latin typeface="Century" panose="02040604050505020304" pitchFamily="18" charset="0"/>
                <a:ea typeface="+mj-ea"/>
              </a:rPr>
              <a:t>C</a:t>
            </a:r>
            <a:r>
              <a:rPr lang="en-US" altLang="zh-CN" sz="6600" spc="400" baseline="0" dirty="0">
                <a:solidFill>
                  <a:schemeClr val="bg1"/>
                </a:solidFill>
                <a:latin typeface="Century" panose="02040604050505020304" pitchFamily="18" charset="0"/>
                <a:ea typeface="+mj-ea"/>
              </a:rPr>
              <a:t>ONTENTS</a:t>
            </a:r>
            <a:endParaRPr lang="zh-CN" altLang="en-US" sz="6600" spc="400" baseline="0" dirty="0">
              <a:solidFill>
                <a:schemeClr val="bg1"/>
              </a:solidFill>
              <a:latin typeface="Century" panose="02040604050505020304" pitchFamily="18" charset="0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30118" y="1100960"/>
            <a:ext cx="168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695325" y="2024290"/>
            <a:ext cx="987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002689" y="2246885"/>
            <a:ext cx="134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Part1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02688" y="311188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Part2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2688" y="403151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Part3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7202" y="4951145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Part4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752" y="2198848"/>
            <a:ext cx="5676446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pc="-30" baseline="0" dirty="0">
                <a:solidFill>
                  <a:schemeClr val="bg1"/>
                </a:solidFill>
                <a:latin typeface="+mj-lt"/>
              </a:rPr>
              <a:t>Lorem ipsum dolor sit amet, consectetuer adipiscing elit. Maecenas porttitor congue massa. Fusce posher, magna shed pulvinar ultricies, purus lectus malesuada libero</a:t>
            </a:r>
            <a:endParaRPr lang="zh-CN" altLang="en-US" spc="-3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文本占位符 12">
            <a:extLst>
              <a:ext uri="{FF2B5EF4-FFF2-40B4-BE49-F238E27FC236}">
                <a16:creationId xmlns:a16="http://schemas.microsoft.com/office/drawing/2014/main" id="{6804FD55-FD1C-426C-811D-CFD07F1B89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2580" y="5965372"/>
            <a:ext cx="4147030" cy="523875"/>
          </a:xfrm>
        </p:spPr>
        <p:txBody>
          <a:bodyPr>
            <a:noAutofit/>
          </a:bodyPr>
          <a:lstStyle>
            <a:lvl1pPr marL="0" indent="0">
              <a:buNone/>
              <a:defRPr sz="2000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AB6AB5-26BE-4FC3-B30B-98FE83435984}"/>
              </a:ext>
            </a:extLst>
          </p:cNvPr>
          <p:cNvSpPr txBox="1"/>
          <p:nvPr userDrawn="1"/>
        </p:nvSpPr>
        <p:spPr>
          <a:xfrm>
            <a:off x="7017202" y="5862931"/>
            <a:ext cx="1349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Century" panose="02040604050505020304" pitchFamily="18" charset="0"/>
                <a:ea typeface="+mj-ea"/>
              </a:rPr>
              <a:t>Part5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93737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一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r="21598" b="1371"/>
          <a:stretch>
            <a:fillRect/>
          </a:stretch>
        </p:blipFill>
        <p:spPr>
          <a:xfrm>
            <a:off x="-104930" y="0"/>
            <a:ext cx="6056026" cy="7010696"/>
          </a:xfrm>
          <a:custGeom>
            <a:avLst/>
            <a:gdLst>
              <a:gd name="connsiteX0" fmla="*/ 0 w 5892387"/>
              <a:gd name="connsiteY0" fmla="*/ 0 h 6821261"/>
              <a:gd name="connsiteX1" fmla="*/ 2880971 w 5892387"/>
              <a:gd name="connsiteY1" fmla="*/ 0 h 6821261"/>
              <a:gd name="connsiteX2" fmla="*/ 5892387 w 5892387"/>
              <a:gd name="connsiteY2" fmla="*/ 3105604 h 6821261"/>
              <a:gd name="connsiteX3" fmla="*/ 4074223 w 5892387"/>
              <a:gd name="connsiteY3" fmla="*/ 6821261 h 6821261"/>
              <a:gd name="connsiteX4" fmla="*/ 32055 w 5892387"/>
              <a:gd name="connsiteY4" fmla="*/ 6792233 h 682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2387" h="6821261">
                <a:moveTo>
                  <a:pt x="0" y="0"/>
                </a:moveTo>
                <a:lnTo>
                  <a:pt x="2880971" y="0"/>
                </a:lnTo>
                <a:lnTo>
                  <a:pt x="5892387" y="3105604"/>
                </a:lnTo>
                <a:lnTo>
                  <a:pt x="4074223" y="6821261"/>
                </a:lnTo>
                <a:lnTo>
                  <a:pt x="32055" y="6792233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1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49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23421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6" t="9333" r="26501" b="7845"/>
          <a:stretch/>
        </p:blipFill>
        <p:spPr>
          <a:xfrm>
            <a:off x="-104930" y="0"/>
            <a:ext cx="6056026" cy="6865379"/>
          </a:xfrm>
          <a:custGeom>
            <a:avLst/>
            <a:gdLst>
              <a:gd name="connsiteX0" fmla="*/ 0 w 6056026"/>
              <a:gd name="connsiteY0" fmla="*/ 0 h 6865379"/>
              <a:gd name="connsiteX1" fmla="*/ 2960979 w 6056026"/>
              <a:gd name="connsiteY1" fmla="*/ 0 h 6865379"/>
              <a:gd name="connsiteX2" fmla="*/ 6056026 w 6056026"/>
              <a:gd name="connsiteY2" fmla="*/ 3191851 h 6865379"/>
              <a:gd name="connsiteX3" fmla="*/ 4258476 w 6056026"/>
              <a:gd name="connsiteY3" fmla="*/ 6865379 h 6865379"/>
              <a:gd name="connsiteX4" fmla="*/ 32400 w 6056026"/>
              <a:gd name="connsiteY4" fmla="*/ 6865379 h 686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65379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58476" y="6865379"/>
                </a:lnTo>
                <a:lnTo>
                  <a:pt x="32400" y="6865379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2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749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14613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三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 t="8526" r="1189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2"/>
              <a:gd name="connsiteX1" fmla="*/ 2960979 w 6056026"/>
              <a:gd name="connsiteY1" fmla="*/ 0 h 6800032"/>
              <a:gd name="connsiteX2" fmla="*/ 6056026 w 6056026"/>
              <a:gd name="connsiteY2" fmla="*/ 3191851 h 6800032"/>
              <a:gd name="connsiteX3" fmla="*/ 4290452 w 6056026"/>
              <a:gd name="connsiteY3" fmla="*/ 6800032 h 6800032"/>
              <a:gd name="connsiteX4" fmla="*/ 32092 w 6056026"/>
              <a:gd name="connsiteY4" fmla="*/ 6800032 h 680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2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2" y="6800032"/>
                </a:lnTo>
                <a:lnTo>
                  <a:pt x="32092" y="6800032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3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68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77596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四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7"/>
            <a:ext cx="5675511" cy="612259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</a:t>
            </a:r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4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758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8104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五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r="49954" b="7813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51763" y="3807778"/>
            <a:ext cx="5675511" cy="612258"/>
          </a:xfrm>
        </p:spPr>
        <p:txBody>
          <a:bodyPr>
            <a:normAutofit/>
          </a:bodyPr>
          <a:lstStyle>
            <a:lvl1pPr marL="0" indent="0" algn="l">
              <a:buNone/>
              <a:defRPr sz="3200" b="1" spc="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矩形 11"/>
          <p:cNvSpPr/>
          <p:nvPr/>
        </p:nvSpPr>
        <p:spPr>
          <a:xfrm>
            <a:off x="6630397" y="2376026"/>
            <a:ext cx="27847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200" dirty="0">
                <a:solidFill>
                  <a:schemeClr val="tx2"/>
                </a:solidFill>
                <a:latin typeface="Century" panose="02040604050505020304" pitchFamily="18" charset="0"/>
              </a:rPr>
              <a:t>Part</a:t>
            </a:r>
            <a:r>
              <a:rPr lang="en-US" altLang="zh-CN" sz="6600" spc="200" baseline="0" dirty="0">
                <a:solidFill>
                  <a:schemeClr val="tx2"/>
                </a:solidFill>
                <a:latin typeface="Century" panose="02040604050505020304" pitchFamily="18" charset="0"/>
              </a:rPr>
              <a:t> 5</a:t>
            </a:r>
            <a:endParaRPr lang="zh-CN" altLang="en-US" sz="6600" spc="200" dirty="0">
              <a:solidFill>
                <a:schemeClr val="tx2"/>
              </a:solidFill>
              <a:latin typeface="Century" panose="020406040505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59365" y="0"/>
            <a:ext cx="3371032" cy="3371032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66846" y="2698230"/>
            <a:ext cx="2090132" cy="415977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43700" y="3610278"/>
            <a:ext cx="8263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690357" y="4420036"/>
            <a:ext cx="4920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Lorem ipsum dolor sit amet, consectetuer adipiscing elit. Maecenas porttitor congue massa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15568"/>
          <a:stretch/>
        </p:blipFill>
        <p:spPr>
          <a:xfrm>
            <a:off x="-104930" y="0"/>
            <a:ext cx="6107652" cy="6858000"/>
          </a:xfrm>
          <a:custGeom>
            <a:avLst/>
            <a:gdLst>
              <a:gd name="connsiteX0" fmla="*/ 0 w 6056026"/>
              <a:gd name="connsiteY0" fmla="*/ 0 h 6800031"/>
              <a:gd name="connsiteX1" fmla="*/ 2960979 w 6056026"/>
              <a:gd name="connsiteY1" fmla="*/ 0 h 6800031"/>
              <a:gd name="connsiteX2" fmla="*/ 6056026 w 6056026"/>
              <a:gd name="connsiteY2" fmla="*/ 3191851 h 6800031"/>
              <a:gd name="connsiteX3" fmla="*/ 4290453 w 6056026"/>
              <a:gd name="connsiteY3" fmla="*/ 6800031 h 6800031"/>
              <a:gd name="connsiteX4" fmla="*/ 32092 w 6056026"/>
              <a:gd name="connsiteY4" fmla="*/ 6800031 h 680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6026" h="6800031">
                <a:moveTo>
                  <a:pt x="0" y="0"/>
                </a:moveTo>
                <a:lnTo>
                  <a:pt x="2960979" y="0"/>
                </a:lnTo>
                <a:lnTo>
                  <a:pt x="6056026" y="3191851"/>
                </a:lnTo>
                <a:lnTo>
                  <a:pt x="4290453" y="6800031"/>
                </a:lnTo>
                <a:lnTo>
                  <a:pt x="32092" y="6800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6437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尾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6" t="7813" r="2262" b="7813"/>
          <a:stretch/>
        </p:blipFill>
        <p:spPr>
          <a:xfrm>
            <a:off x="5675085" y="0"/>
            <a:ext cx="6516915" cy="6858000"/>
          </a:xfrm>
          <a:custGeom>
            <a:avLst/>
            <a:gdLst>
              <a:gd name="connsiteX0" fmla="*/ 1710495 w 6516915"/>
              <a:gd name="connsiteY0" fmla="*/ 0 h 6858000"/>
              <a:gd name="connsiteX1" fmla="*/ 6516915 w 6516915"/>
              <a:gd name="connsiteY1" fmla="*/ 0 h 6858000"/>
              <a:gd name="connsiteX2" fmla="*/ 4806420 w 6516915"/>
              <a:gd name="connsiteY2" fmla="*/ 6858000 h 6858000"/>
              <a:gd name="connsiteX3" fmla="*/ 0 w 65169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5" h="6858000">
                <a:moveTo>
                  <a:pt x="1710495" y="0"/>
                </a:moveTo>
                <a:lnTo>
                  <a:pt x="6516915" y="0"/>
                </a:lnTo>
                <a:lnTo>
                  <a:pt x="48064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直角三角形 13"/>
          <p:cNvSpPr/>
          <p:nvPr/>
        </p:nvSpPr>
        <p:spPr>
          <a:xfrm rot="5400000">
            <a:off x="99186" y="-125340"/>
            <a:ext cx="792566" cy="983003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1445886" y="2500614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1066460" y="4296229"/>
            <a:ext cx="841829" cy="2583543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562704" y="2507210"/>
            <a:ext cx="6502974" cy="1810629"/>
            <a:chOff x="495469" y="2828835"/>
            <a:chExt cx="6502974" cy="1810629"/>
          </a:xfrm>
        </p:grpSpPr>
        <p:sp>
          <p:nvSpPr>
            <p:cNvPr id="29" name="文本框 28"/>
            <p:cNvSpPr txBox="1"/>
            <p:nvPr/>
          </p:nvSpPr>
          <p:spPr>
            <a:xfrm>
              <a:off x="495469" y="2828835"/>
              <a:ext cx="6502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spc="300" dirty="0">
                  <a:solidFill>
                    <a:schemeClr val="tx2"/>
                  </a:solidFill>
                  <a:latin typeface="Century" panose="02040604050505020304" pitchFamily="18" charset="0"/>
                </a:rPr>
                <a:t>THANKS</a:t>
              </a:r>
              <a:r>
                <a:rPr lang="zh-CN" altLang="en-US" sz="7200" spc="300" dirty="0">
                  <a:solidFill>
                    <a:schemeClr val="tx2"/>
                  </a:solidFill>
                  <a:latin typeface="Century" panose="02040604050505020304" pitchFamily="18" charset="0"/>
                </a:rPr>
                <a:t>！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08916" y="3952994"/>
              <a:ext cx="5087710" cy="686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Lorem ipsum dolor sit amet, consectetuer adipiscing elit. Maecenas porttitor congue massa.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828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8325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600821" y="211346"/>
            <a:ext cx="10515600" cy="42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587374" y="1535972"/>
            <a:ext cx="11017249" cy="472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任意多边形 11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29" r:id="rId8"/>
    <p:sldLayoutId id="2147483715" r:id="rId9"/>
    <p:sldLayoutId id="2147483717" r:id="rId10"/>
    <p:sldLayoutId id="2147483730" r:id="rId11"/>
    <p:sldLayoutId id="2147483718" r:id="rId12"/>
    <p:sldLayoutId id="2147483719" r:id="rId13"/>
    <p:sldLayoutId id="2147483728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spc="200" baseline="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br>
              <a:rPr lang="en-US" altLang="zh-CN" dirty="0"/>
            </a:br>
            <a:r>
              <a:rPr lang="zh-CN" altLang="en-US" dirty="0"/>
              <a:t>商务风格通用类模板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设计：</a:t>
            </a:r>
            <a:r>
              <a:rPr lang="en-US" altLang="zh-CN" dirty="0">
                <a:latin typeface="+mn-ea"/>
              </a:rPr>
              <a:t>@</a:t>
            </a:r>
            <a:r>
              <a:rPr lang="zh-CN" altLang="en-US" dirty="0">
                <a:latin typeface="+mn-ea"/>
              </a:rPr>
              <a:t>伟崇</a:t>
            </a:r>
            <a:r>
              <a:rPr lang="en-US" altLang="zh-CN" dirty="0">
                <a:latin typeface="+mn-ea"/>
              </a:rPr>
              <a:t>PPT</a:t>
            </a:r>
          </a:p>
          <a:p>
            <a:r>
              <a:rPr lang="zh-CN" altLang="en-US" dirty="0">
                <a:latin typeface="+mn-ea"/>
              </a:rPr>
              <a:t>指导：</a:t>
            </a:r>
            <a:r>
              <a:rPr lang="en-US" altLang="zh-CN" dirty="0">
                <a:latin typeface="+mn-ea"/>
              </a:rPr>
              <a:t>@</a:t>
            </a:r>
            <a:r>
              <a:rPr lang="zh-CN" altLang="en-US" dirty="0">
                <a:latin typeface="+mn-ea"/>
              </a:rPr>
              <a:t>秦阳</a:t>
            </a:r>
          </a:p>
        </p:txBody>
      </p:sp>
    </p:spTree>
    <p:extLst>
      <p:ext uri="{BB962C8B-B14F-4D97-AF65-F5344CB8AC3E}">
        <p14:creationId xmlns:p14="http://schemas.microsoft.com/office/powerpoint/2010/main" val="209104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b="516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" b="298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" b="381"/>
          <a:stretch>
            <a:fillRect/>
          </a:stretch>
        </p:blipFill>
        <p:spPr/>
      </p:pic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</a:t>
            </a:r>
          </a:p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94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62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请输入你的小标题</a:t>
            </a:r>
          </a:p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21" name="KSO_Shape"/>
          <p:cNvSpPr/>
          <p:nvPr/>
        </p:nvSpPr>
        <p:spPr>
          <a:xfrm>
            <a:off x="1070450" y="1894802"/>
            <a:ext cx="684292" cy="553136"/>
          </a:xfrm>
          <a:custGeom>
            <a:avLst/>
            <a:gdLst>
              <a:gd name="connsiteX0" fmla="*/ 563922 w 3083576"/>
              <a:gd name="connsiteY0" fmla="*/ 777746 h 2491786"/>
              <a:gd name="connsiteX1" fmla="*/ 540630 w 3083576"/>
              <a:gd name="connsiteY1" fmla="*/ 782448 h 2491786"/>
              <a:gd name="connsiteX2" fmla="*/ 519188 w 3083576"/>
              <a:gd name="connsiteY2" fmla="*/ 778120 h 2491786"/>
              <a:gd name="connsiteX3" fmla="*/ 152371 w 3083576"/>
              <a:gd name="connsiteY3" fmla="*/ 1413466 h 2491786"/>
              <a:gd name="connsiteX4" fmla="*/ 930955 w 3083576"/>
              <a:gd name="connsiteY4" fmla="*/ 1413466 h 2491786"/>
              <a:gd name="connsiteX5" fmla="*/ 2564171 w 3083576"/>
              <a:gd name="connsiteY5" fmla="*/ 320325 h 2491786"/>
              <a:gd name="connsiteX6" fmla="*/ 2540879 w 3083576"/>
              <a:gd name="connsiteY6" fmla="*/ 325027 h 2491786"/>
              <a:gd name="connsiteX7" fmla="*/ 2519437 w 3083576"/>
              <a:gd name="connsiteY7" fmla="*/ 320699 h 2491786"/>
              <a:gd name="connsiteX8" fmla="*/ 2152620 w 3083576"/>
              <a:gd name="connsiteY8" fmla="*/ 956045 h 2491786"/>
              <a:gd name="connsiteX9" fmla="*/ 2931204 w 3083576"/>
              <a:gd name="connsiteY9" fmla="*/ 956045 h 2491786"/>
              <a:gd name="connsiteX10" fmla="*/ 1510555 w 3083576"/>
              <a:gd name="connsiteY10" fmla="*/ 0 h 2491786"/>
              <a:gd name="connsiteX11" fmla="*/ 1598185 w 3083576"/>
              <a:gd name="connsiteY11" fmla="*/ 87630 h 2491786"/>
              <a:gd name="connsiteX12" fmla="*/ 1598185 w 3083576"/>
              <a:gd name="connsiteY12" fmla="*/ 118806 h 2491786"/>
              <a:gd name="connsiteX13" fmla="*/ 2530732 w 3083576"/>
              <a:gd name="connsiteY13" fmla="*/ 53326 h 2491786"/>
              <a:gd name="connsiteX14" fmla="*/ 2551279 w 3083576"/>
              <a:gd name="connsiteY14" fmla="*/ 98527 h 2491786"/>
              <a:gd name="connsiteX15" fmla="*/ 2585370 w 3083576"/>
              <a:gd name="connsiteY15" fmla="*/ 105410 h 2491786"/>
              <a:gd name="connsiteX16" fmla="*/ 2655179 w 3083576"/>
              <a:gd name="connsiteY16" fmla="*/ 210727 h 2491786"/>
              <a:gd name="connsiteX17" fmla="*/ 2646196 w 3083576"/>
              <a:gd name="connsiteY17" fmla="*/ 255218 h 2491786"/>
              <a:gd name="connsiteX18" fmla="*/ 2644959 w 3083576"/>
              <a:gd name="connsiteY18" fmla="*/ 257053 h 2491786"/>
              <a:gd name="connsiteX19" fmla="*/ 3048522 w 3083576"/>
              <a:gd name="connsiteY19" fmla="*/ 956045 h 2491786"/>
              <a:gd name="connsiteX20" fmla="*/ 3077696 w 3083576"/>
              <a:gd name="connsiteY20" fmla="*/ 956045 h 2491786"/>
              <a:gd name="connsiteX21" fmla="*/ 3083576 w 3083576"/>
              <a:gd name="connsiteY21" fmla="*/ 985678 h 2491786"/>
              <a:gd name="connsiteX22" fmla="*/ 2541912 w 3083576"/>
              <a:gd name="connsiteY22" fmla="*/ 1260845 h 2491786"/>
              <a:gd name="connsiteX23" fmla="*/ 2000249 w 3083576"/>
              <a:gd name="connsiteY23" fmla="*/ 985677 h 2491786"/>
              <a:gd name="connsiteX24" fmla="*/ 2006130 w 3083576"/>
              <a:gd name="connsiteY24" fmla="*/ 956045 h 2491786"/>
              <a:gd name="connsiteX25" fmla="*/ 2035302 w 3083576"/>
              <a:gd name="connsiteY25" fmla="*/ 956045 h 2491786"/>
              <a:gd name="connsiteX26" fmla="*/ 2437911 w 3083576"/>
              <a:gd name="connsiteY26" fmla="*/ 258704 h 2491786"/>
              <a:gd name="connsiteX27" fmla="*/ 2435562 w 3083576"/>
              <a:gd name="connsiteY27" fmla="*/ 255218 h 2491786"/>
              <a:gd name="connsiteX28" fmla="*/ 2426578 w 3083576"/>
              <a:gd name="connsiteY28" fmla="*/ 210727 h 2491786"/>
              <a:gd name="connsiteX29" fmla="*/ 2435561 w 3083576"/>
              <a:gd name="connsiteY29" fmla="*/ 166237 h 2491786"/>
              <a:gd name="connsiteX30" fmla="*/ 2437723 w 3083576"/>
              <a:gd name="connsiteY30" fmla="*/ 163029 h 2491786"/>
              <a:gd name="connsiteX31" fmla="*/ 1598185 w 3083576"/>
              <a:gd name="connsiteY31" fmla="*/ 358598 h 2491786"/>
              <a:gd name="connsiteX32" fmla="*/ 1598185 w 3083576"/>
              <a:gd name="connsiteY32" fmla="*/ 1889182 h 2491786"/>
              <a:gd name="connsiteX33" fmla="*/ 1944895 w 3083576"/>
              <a:gd name="connsiteY33" fmla="*/ 1889182 h 2491786"/>
              <a:gd name="connsiteX34" fmla="*/ 1944895 w 3083576"/>
              <a:gd name="connsiteY34" fmla="*/ 2091447 h 2491786"/>
              <a:gd name="connsiteX35" fmla="*/ 2200010 w 3083576"/>
              <a:gd name="connsiteY35" fmla="*/ 2091447 h 2491786"/>
              <a:gd name="connsiteX36" fmla="*/ 2200010 w 3083576"/>
              <a:gd name="connsiteY36" fmla="*/ 2491786 h 2491786"/>
              <a:gd name="connsiteX37" fmla="*/ 821101 w 3083576"/>
              <a:gd name="connsiteY37" fmla="*/ 2491786 h 2491786"/>
              <a:gd name="connsiteX38" fmla="*/ 821101 w 3083576"/>
              <a:gd name="connsiteY38" fmla="*/ 2091447 h 2491786"/>
              <a:gd name="connsiteX39" fmla="*/ 1076215 w 3083576"/>
              <a:gd name="connsiteY39" fmla="*/ 2091447 h 2491786"/>
              <a:gd name="connsiteX40" fmla="*/ 1076215 w 3083576"/>
              <a:gd name="connsiteY40" fmla="*/ 1889182 h 2491786"/>
              <a:gd name="connsiteX41" fmla="*/ 1422925 w 3083576"/>
              <a:gd name="connsiteY41" fmla="*/ 1889182 h 2491786"/>
              <a:gd name="connsiteX42" fmla="*/ 1422925 w 3083576"/>
              <a:gd name="connsiteY42" fmla="*/ 399424 h 2491786"/>
              <a:gd name="connsiteX43" fmla="*/ 620129 w 3083576"/>
              <a:gd name="connsiteY43" fmla="*/ 586434 h 2491786"/>
              <a:gd name="connsiteX44" fmla="*/ 621452 w 3083576"/>
              <a:gd name="connsiteY44" fmla="*/ 587326 h 2491786"/>
              <a:gd name="connsiteX45" fmla="*/ 654930 w 3083576"/>
              <a:gd name="connsiteY45" fmla="*/ 668148 h 2491786"/>
              <a:gd name="connsiteX46" fmla="*/ 645947 w 3083576"/>
              <a:gd name="connsiteY46" fmla="*/ 712639 h 2491786"/>
              <a:gd name="connsiteX47" fmla="*/ 644710 w 3083576"/>
              <a:gd name="connsiteY47" fmla="*/ 714474 h 2491786"/>
              <a:gd name="connsiteX48" fmla="*/ 1048273 w 3083576"/>
              <a:gd name="connsiteY48" fmla="*/ 1413466 h 2491786"/>
              <a:gd name="connsiteX49" fmla="*/ 1077447 w 3083576"/>
              <a:gd name="connsiteY49" fmla="*/ 1413466 h 2491786"/>
              <a:gd name="connsiteX50" fmla="*/ 1083327 w 3083576"/>
              <a:gd name="connsiteY50" fmla="*/ 1443099 h 2491786"/>
              <a:gd name="connsiteX51" fmla="*/ 541663 w 3083576"/>
              <a:gd name="connsiteY51" fmla="*/ 1718266 h 2491786"/>
              <a:gd name="connsiteX52" fmla="*/ 0 w 3083576"/>
              <a:gd name="connsiteY52" fmla="*/ 1443098 h 2491786"/>
              <a:gd name="connsiteX53" fmla="*/ 5881 w 3083576"/>
              <a:gd name="connsiteY53" fmla="*/ 1413466 h 2491786"/>
              <a:gd name="connsiteX54" fmla="*/ 35053 w 3083576"/>
              <a:gd name="connsiteY54" fmla="*/ 1413466 h 2491786"/>
              <a:gd name="connsiteX55" fmla="*/ 437662 w 3083576"/>
              <a:gd name="connsiteY55" fmla="*/ 716125 h 2491786"/>
              <a:gd name="connsiteX56" fmla="*/ 435312 w 3083576"/>
              <a:gd name="connsiteY56" fmla="*/ 712639 h 2491786"/>
              <a:gd name="connsiteX57" fmla="*/ 426329 w 3083576"/>
              <a:gd name="connsiteY57" fmla="*/ 668148 h 2491786"/>
              <a:gd name="connsiteX58" fmla="*/ 496139 w 3083576"/>
              <a:gd name="connsiteY58" fmla="*/ 562831 h 2491786"/>
              <a:gd name="connsiteX59" fmla="*/ 516510 w 3083576"/>
              <a:gd name="connsiteY59" fmla="*/ 558718 h 2491786"/>
              <a:gd name="connsiteX60" fmla="*/ 525009 w 3083576"/>
              <a:gd name="connsiteY60" fmla="*/ 511565 h 2491786"/>
              <a:gd name="connsiteX61" fmla="*/ 1375005 w 3083576"/>
              <a:gd name="connsiteY61" fmla="*/ 158774 h 2491786"/>
              <a:gd name="connsiteX62" fmla="*/ 1422925 w 3083576"/>
              <a:gd name="connsiteY62" fmla="*/ 147768 h 2491786"/>
              <a:gd name="connsiteX63" fmla="*/ 1422925 w 3083576"/>
              <a:gd name="connsiteY63" fmla="*/ 87630 h 2491786"/>
              <a:gd name="connsiteX64" fmla="*/ 1510555 w 3083576"/>
              <a:gd name="connsiteY64" fmla="*/ 0 h 249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83576" h="2491786">
                <a:moveTo>
                  <a:pt x="563922" y="777746"/>
                </a:moveTo>
                <a:lnTo>
                  <a:pt x="540630" y="782448"/>
                </a:lnTo>
                <a:lnTo>
                  <a:pt x="519188" y="778120"/>
                </a:lnTo>
                <a:lnTo>
                  <a:pt x="152371" y="1413466"/>
                </a:lnTo>
                <a:lnTo>
                  <a:pt x="930955" y="1413466"/>
                </a:lnTo>
                <a:close/>
                <a:moveTo>
                  <a:pt x="2564171" y="320325"/>
                </a:moveTo>
                <a:lnTo>
                  <a:pt x="2540879" y="325027"/>
                </a:lnTo>
                <a:lnTo>
                  <a:pt x="2519437" y="320699"/>
                </a:lnTo>
                <a:lnTo>
                  <a:pt x="2152620" y="956045"/>
                </a:lnTo>
                <a:lnTo>
                  <a:pt x="2931204" y="956045"/>
                </a:lnTo>
                <a:close/>
                <a:moveTo>
                  <a:pt x="1510555" y="0"/>
                </a:moveTo>
                <a:cubicBezTo>
                  <a:pt x="1558952" y="0"/>
                  <a:pt x="1598185" y="39233"/>
                  <a:pt x="1598185" y="87630"/>
                </a:cubicBezTo>
                <a:lnTo>
                  <a:pt x="1598185" y="118806"/>
                </a:lnTo>
                <a:lnTo>
                  <a:pt x="2530732" y="53326"/>
                </a:lnTo>
                <a:lnTo>
                  <a:pt x="2551279" y="98527"/>
                </a:lnTo>
                <a:lnTo>
                  <a:pt x="2585370" y="105410"/>
                </a:lnTo>
                <a:cubicBezTo>
                  <a:pt x="2626394" y="122761"/>
                  <a:pt x="2655179" y="163383"/>
                  <a:pt x="2655179" y="210727"/>
                </a:cubicBezTo>
                <a:cubicBezTo>
                  <a:pt x="2655179" y="226509"/>
                  <a:pt x="2651981" y="241544"/>
                  <a:pt x="2646196" y="255218"/>
                </a:cubicBezTo>
                <a:lnTo>
                  <a:pt x="2644959" y="257053"/>
                </a:lnTo>
                <a:lnTo>
                  <a:pt x="3048522" y="956045"/>
                </a:lnTo>
                <a:lnTo>
                  <a:pt x="3077696" y="956045"/>
                </a:lnTo>
                <a:lnTo>
                  <a:pt x="3083576" y="985678"/>
                </a:lnTo>
                <a:cubicBezTo>
                  <a:pt x="3083575" y="1137649"/>
                  <a:pt x="2841065" y="1260845"/>
                  <a:pt x="2541912" y="1260845"/>
                </a:cubicBezTo>
                <a:cubicBezTo>
                  <a:pt x="2242761" y="1260845"/>
                  <a:pt x="2000249" y="1137649"/>
                  <a:pt x="2000249" y="985677"/>
                </a:cubicBezTo>
                <a:lnTo>
                  <a:pt x="2006130" y="956045"/>
                </a:lnTo>
                <a:lnTo>
                  <a:pt x="2035302" y="956045"/>
                </a:lnTo>
                <a:lnTo>
                  <a:pt x="2437911" y="258704"/>
                </a:lnTo>
                <a:lnTo>
                  <a:pt x="2435562" y="255218"/>
                </a:lnTo>
                <a:cubicBezTo>
                  <a:pt x="2429777" y="241543"/>
                  <a:pt x="2426580" y="226509"/>
                  <a:pt x="2426578" y="210727"/>
                </a:cubicBezTo>
                <a:cubicBezTo>
                  <a:pt x="2426578" y="194946"/>
                  <a:pt x="2429777" y="179911"/>
                  <a:pt x="2435561" y="166237"/>
                </a:cubicBezTo>
                <a:lnTo>
                  <a:pt x="2437723" y="163029"/>
                </a:lnTo>
                <a:lnTo>
                  <a:pt x="1598185" y="358598"/>
                </a:lnTo>
                <a:lnTo>
                  <a:pt x="1598185" y="1889182"/>
                </a:lnTo>
                <a:lnTo>
                  <a:pt x="1944895" y="1889182"/>
                </a:lnTo>
                <a:lnTo>
                  <a:pt x="1944895" y="2091447"/>
                </a:lnTo>
                <a:lnTo>
                  <a:pt x="2200010" y="2091447"/>
                </a:lnTo>
                <a:lnTo>
                  <a:pt x="2200010" y="2491786"/>
                </a:lnTo>
                <a:lnTo>
                  <a:pt x="821101" y="2491786"/>
                </a:lnTo>
                <a:lnTo>
                  <a:pt x="821101" y="2091447"/>
                </a:lnTo>
                <a:lnTo>
                  <a:pt x="1076215" y="2091447"/>
                </a:lnTo>
                <a:lnTo>
                  <a:pt x="1076215" y="1889182"/>
                </a:lnTo>
                <a:lnTo>
                  <a:pt x="1422925" y="1889182"/>
                </a:lnTo>
                <a:lnTo>
                  <a:pt x="1422925" y="399424"/>
                </a:lnTo>
                <a:lnTo>
                  <a:pt x="620129" y="586434"/>
                </a:lnTo>
                <a:lnTo>
                  <a:pt x="621452" y="587326"/>
                </a:lnTo>
                <a:cubicBezTo>
                  <a:pt x="642137" y="608010"/>
                  <a:pt x="654930" y="636585"/>
                  <a:pt x="654930" y="668148"/>
                </a:cubicBezTo>
                <a:cubicBezTo>
                  <a:pt x="654930" y="683930"/>
                  <a:pt x="651732" y="698965"/>
                  <a:pt x="645947" y="712639"/>
                </a:cubicBezTo>
                <a:lnTo>
                  <a:pt x="644710" y="714474"/>
                </a:lnTo>
                <a:lnTo>
                  <a:pt x="1048273" y="1413466"/>
                </a:lnTo>
                <a:lnTo>
                  <a:pt x="1077447" y="1413466"/>
                </a:lnTo>
                <a:lnTo>
                  <a:pt x="1083327" y="1443099"/>
                </a:lnTo>
                <a:cubicBezTo>
                  <a:pt x="1083326" y="1595070"/>
                  <a:pt x="840816" y="1718266"/>
                  <a:pt x="541663" y="1718266"/>
                </a:cubicBezTo>
                <a:cubicBezTo>
                  <a:pt x="242511" y="1718266"/>
                  <a:pt x="0" y="1595070"/>
                  <a:pt x="0" y="1443098"/>
                </a:cubicBezTo>
                <a:lnTo>
                  <a:pt x="5881" y="1413466"/>
                </a:lnTo>
                <a:lnTo>
                  <a:pt x="35053" y="1413466"/>
                </a:lnTo>
                <a:lnTo>
                  <a:pt x="437662" y="716125"/>
                </a:lnTo>
                <a:lnTo>
                  <a:pt x="435312" y="712639"/>
                </a:lnTo>
                <a:cubicBezTo>
                  <a:pt x="429528" y="698964"/>
                  <a:pt x="426330" y="683930"/>
                  <a:pt x="426329" y="668148"/>
                </a:cubicBezTo>
                <a:cubicBezTo>
                  <a:pt x="426329" y="620804"/>
                  <a:pt x="455115" y="580183"/>
                  <a:pt x="496139" y="562831"/>
                </a:cubicBezTo>
                <a:lnTo>
                  <a:pt x="516510" y="558718"/>
                </a:lnTo>
                <a:lnTo>
                  <a:pt x="525009" y="511565"/>
                </a:lnTo>
                <a:lnTo>
                  <a:pt x="1375005" y="158774"/>
                </a:lnTo>
                <a:lnTo>
                  <a:pt x="1422925" y="147768"/>
                </a:lnTo>
                <a:lnTo>
                  <a:pt x="1422925" y="87630"/>
                </a:lnTo>
                <a:cubicBezTo>
                  <a:pt x="1422925" y="39233"/>
                  <a:pt x="1462158" y="0"/>
                  <a:pt x="1510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KSO_Shape"/>
          <p:cNvSpPr/>
          <p:nvPr/>
        </p:nvSpPr>
        <p:spPr>
          <a:xfrm>
            <a:off x="6887132" y="1887753"/>
            <a:ext cx="341285" cy="567234"/>
          </a:xfrm>
          <a:custGeom>
            <a:avLst/>
            <a:gdLst>
              <a:gd name="connsiteX0" fmla="*/ 588566 w 1536700"/>
              <a:gd name="connsiteY0" fmla="*/ 2172931 h 2555648"/>
              <a:gd name="connsiteX1" fmla="*/ 588566 w 1536700"/>
              <a:gd name="connsiteY1" fmla="*/ 2232462 h 2555648"/>
              <a:gd name="connsiteX2" fmla="*/ 948135 w 1536700"/>
              <a:gd name="connsiteY2" fmla="*/ 2232462 h 2555648"/>
              <a:gd name="connsiteX3" fmla="*/ 948135 w 1536700"/>
              <a:gd name="connsiteY3" fmla="*/ 2172931 h 2555648"/>
              <a:gd name="connsiteX4" fmla="*/ 588566 w 1536700"/>
              <a:gd name="connsiteY4" fmla="*/ 2014319 h 2555648"/>
              <a:gd name="connsiteX5" fmla="*/ 588566 w 1536700"/>
              <a:gd name="connsiteY5" fmla="*/ 2073850 h 2555648"/>
              <a:gd name="connsiteX6" fmla="*/ 948135 w 1536700"/>
              <a:gd name="connsiteY6" fmla="*/ 2073850 h 2555648"/>
              <a:gd name="connsiteX7" fmla="*/ 948135 w 1536700"/>
              <a:gd name="connsiteY7" fmla="*/ 2014319 h 2555648"/>
              <a:gd name="connsiteX8" fmla="*/ 439655 w 1536700"/>
              <a:gd name="connsiteY8" fmla="*/ 1865655 h 2555648"/>
              <a:gd name="connsiteX9" fmla="*/ 1097045 w 1536700"/>
              <a:gd name="connsiteY9" fmla="*/ 1865655 h 2555648"/>
              <a:gd name="connsiteX10" fmla="*/ 1189236 w 1536700"/>
              <a:gd name="connsiteY10" fmla="*/ 1953225 h 2555648"/>
              <a:gd name="connsiteX11" fmla="*/ 1097045 w 1536700"/>
              <a:gd name="connsiteY11" fmla="*/ 2040795 h 2555648"/>
              <a:gd name="connsiteX12" fmla="*/ 1189236 w 1536700"/>
              <a:gd name="connsiteY12" fmla="*/ 2128365 h 2555648"/>
              <a:gd name="connsiteX13" fmla="*/ 1097045 w 1536700"/>
              <a:gd name="connsiteY13" fmla="*/ 2215935 h 2555648"/>
              <a:gd name="connsiteX14" fmla="*/ 1189236 w 1536700"/>
              <a:gd name="connsiteY14" fmla="*/ 2303505 h 2555648"/>
              <a:gd name="connsiteX15" fmla="*/ 1097045 w 1536700"/>
              <a:gd name="connsiteY15" fmla="*/ 2391075 h 2555648"/>
              <a:gd name="connsiteX16" fmla="*/ 948071 w 1536700"/>
              <a:gd name="connsiteY16" fmla="*/ 2391075 h 2555648"/>
              <a:gd name="connsiteX17" fmla="*/ 937297 w 1536700"/>
              <a:gd name="connsiteY17" fmla="*/ 2444188 h 2555648"/>
              <a:gd name="connsiteX18" fmla="*/ 768350 w 1536700"/>
              <a:gd name="connsiteY18" fmla="*/ 2555648 h 2555648"/>
              <a:gd name="connsiteX19" fmla="*/ 599403 w 1536700"/>
              <a:gd name="connsiteY19" fmla="*/ 2444188 h 2555648"/>
              <a:gd name="connsiteX20" fmla="*/ 588630 w 1536700"/>
              <a:gd name="connsiteY20" fmla="*/ 2391075 h 2555648"/>
              <a:gd name="connsiteX21" fmla="*/ 439655 w 1536700"/>
              <a:gd name="connsiteY21" fmla="*/ 2391075 h 2555648"/>
              <a:gd name="connsiteX22" fmla="*/ 347464 w 1536700"/>
              <a:gd name="connsiteY22" fmla="*/ 2303505 h 2555648"/>
              <a:gd name="connsiteX23" fmla="*/ 439655 w 1536700"/>
              <a:gd name="connsiteY23" fmla="*/ 2215935 h 2555648"/>
              <a:gd name="connsiteX24" fmla="*/ 347464 w 1536700"/>
              <a:gd name="connsiteY24" fmla="*/ 2128365 h 2555648"/>
              <a:gd name="connsiteX25" fmla="*/ 439655 w 1536700"/>
              <a:gd name="connsiteY25" fmla="*/ 2040795 h 2555648"/>
              <a:gd name="connsiteX26" fmla="*/ 347464 w 1536700"/>
              <a:gd name="connsiteY26" fmla="*/ 1953225 h 2555648"/>
              <a:gd name="connsiteX27" fmla="*/ 439655 w 1536700"/>
              <a:gd name="connsiteY27" fmla="*/ 1865655 h 2555648"/>
              <a:gd name="connsiteX28" fmla="*/ 768350 w 1536700"/>
              <a:gd name="connsiteY28" fmla="*/ 0 h 2555648"/>
              <a:gd name="connsiteX29" fmla="*/ 1536700 w 1536700"/>
              <a:gd name="connsiteY29" fmla="*/ 770343 h 2555648"/>
              <a:gd name="connsiteX30" fmla="*/ 1521090 w 1536700"/>
              <a:gd name="connsiteY30" fmla="*/ 925594 h 2555648"/>
              <a:gd name="connsiteX31" fmla="*/ 1491688 w 1536700"/>
              <a:gd name="connsiteY31" fmla="*/ 1020556 h 2555648"/>
              <a:gd name="connsiteX32" fmla="*/ 1491950 w 1536700"/>
              <a:gd name="connsiteY32" fmla="*/ 1020556 h 2555648"/>
              <a:gd name="connsiteX33" fmla="*/ 1140478 w 1536700"/>
              <a:gd name="connsiteY33" fmla="*/ 1823920 h 2555648"/>
              <a:gd name="connsiteX34" fmla="*/ 396222 w 1536700"/>
              <a:gd name="connsiteY34" fmla="*/ 1823920 h 2555648"/>
              <a:gd name="connsiteX35" fmla="*/ 44750 w 1536700"/>
              <a:gd name="connsiteY35" fmla="*/ 1020556 h 2555648"/>
              <a:gd name="connsiteX36" fmla="*/ 45012 w 1536700"/>
              <a:gd name="connsiteY36" fmla="*/ 1020556 h 2555648"/>
              <a:gd name="connsiteX37" fmla="*/ 15610 w 1536700"/>
              <a:gd name="connsiteY37" fmla="*/ 925594 h 2555648"/>
              <a:gd name="connsiteX38" fmla="*/ 0 w 1536700"/>
              <a:gd name="connsiteY38" fmla="*/ 770343 h 2555648"/>
              <a:gd name="connsiteX39" fmla="*/ 768350 w 1536700"/>
              <a:gd name="connsiteY39" fmla="*/ 0 h 25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92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3" name="KSO_Shape"/>
          <p:cNvSpPr/>
          <p:nvPr/>
        </p:nvSpPr>
        <p:spPr>
          <a:xfrm>
            <a:off x="1168838" y="4757268"/>
            <a:ext cx="487515" cy="496620"/>
          </a:xfrm>
          <a:custGeom>
            <a:avLst/>
            <a:gdLst>
              <a:gd name="connsiteX0" fmla="*/ 150612 w 405200"/>
              <a:gd name="connsiteY0" fmla="*/ 52389 h 413075"/>
              <a:gd name="connsiteX1" fmla="*/ 52389 w 405200"/>
              <a:gd name="connsiteY1" fmla="*/ 150612 h 413075"/>
              <a:gd name="connsiteX2" fmla="*/ 150612 w 405200"/>
              <a:gd name="connsiteY2" fmla="*/ 248836 h 413075"/>
              <a:gd name="connsiteX3" fmla="*/ 248836 w 405200"/>
              <a:gd name="connsiteY3" fmla="*/ 150612 h 413075"/>
              <a:gd name="connsiteX4" fmla="*/ 150612 w 405200"/>
              <a:gd name="connsiteY4" fmla="*/ 52389 h 413075"/>
              <a:gd name="connsiteX5" fmla="*/ 150612 w 405200"/>
              <a:gd name="connsiteY5" fmla="*/ 0 h 413075"/>
              <a:gd name="connsiteX6" fmla="*/ 301225 w 405200"/>
              <a:gd name="connsiteY6" fmla="*/ 150612 h 413075"/>
              <a:gd name="connsiteX7" fmla="*/ 276789 w 405200"/>
              <a:gd name="connsiteY7" fmla="*/ 232452 h 413075"/>
              <a:gd name="connsiteX8" fmla="*/ 279486 w 405200"/>
              <a:gd name="connsiteY8" fmla="*/ 234307 h 413075"/>
              <a:gd name="connsiteX9" fmla="*/ 395404 w 405200"/>
              <a:gd name="connsiteY9" fmla="*/ 354065 h 413075"/>
              <a:gd name="connsiteX10" fmla="*/ 394603 w 405200"/>
              <a:gd name="connsiteY10" fmla="*/ 403280 h 413075"/>
              <a:gd name="connsiteX11" fmla="*/ 345389 w 405200"/>
              <a:gd name="connsiteY11" fmla="*/ 402478 h 413075"/>
              <a:gd name="connsiteX12" fmla="*/ 229470 w 405200"/>
              <a:gd name="connsiteY12" fmla="*/ 282720 h 413075"/>
              <a:gd name="connsiteX13" fmla="*/ 227420 w 405200"/>
              <a:gd name="connsiteY13" fmla="*/ 279520 h 413075"/>
              <a:gd name="connsiteX14" fmla="*/ 150612 w 405200"/>
              <a:gd name="connsiteY14" fmla="*/ 301225 h 413075"/>
              <a:gd name="connsiteX15" fmla="*/ 0 w 405200"/>
              <a:gd name="connsiteY15" fmla="*/ 150612 h 413075"/>
              <a:gd name="connsiteX16" fmla="*/ 150612 w 405200"/>
              <a:gd name="connsiteY16" fmla="*/ 0 h 4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200" h="413075">
                <a:moveTo>
                  <a:pt x="150612" y="52389"/>
                </a:moveTo>
                <a:cubicBezTo>
                  <a:pt x="96365" y="52389"/>
                  <a:pt x="52389" y="96365"/>
                  <a:pt x="52389" y="150612"/>
                </a:cubicBezTo>
                <a:cubicBezTo>
                  <a:pt x="52389" y="204860"/>
                  <a:pt x="96365" y="248836"/>
                  <a:pt x="150612" y="248836"/>
                </a:cubicBezTo>
                <a:cubicBezTo>
                  <a:pt x="204860" y="248836"/>
                  <a:pt x="248836" y="204860"/>
                  <a:pt x="248836" y="150612"/>
                </a:cubicBezTo>
                <a:cubicBezTo>
                  <a:pt x="248836" y="96365"/>
                  <a:pt x="204860" y="52389"/>
                  <a:pt x="150612" y="52389"/>
                </a:cubicBezTo>
                <a:close/>
                <a:moveTo>
                  <a:pt x="150612" y="0"/>
                </a:moveTo>
                <a:cubicBezTo>
                  <a:pt x="233793" y="0"/>
                  <a:pt x="301225" y="67431"/>
                  <a:pt x="301225" y="150612"/>
                </a:cubicBezTo>
                <a:cubicBezTo>
                  <a:pt x="301225" y="180842"/>
                  <a:pt x="292319" y="208992"/>
                  <a:pt x="276789" y="232452"/>
                </a:cubicBezTo>
                <a:cubicBezTo>
                  <a:pt x="277931" y="232774"/>
                  <a:pt x="278722" y="233519"/>
                  <a:pt x="279486" y="234307"/>
                </a:cubicBezTo>
                <a:lnTo>
                  <a:pt x="395404" y="354065"/>
                </a:lnTo>
                <a:cubicBezTo>
                  <a:pt x="408773" y="367877"/>
                  <a:pt x="408414" y="389911"/>
                  <a:pt x="394603" y="403280"/>
                </a:cubicBezTo>
                <a:cubicBezTo>
                  <a:pt x="380791" y="416648"/>
                  <a:pt x="358757" y="416289"/>
                  <a:pt x="345389" y="402478"/>
                </a:cubicBezTo>
                <a:lnTo>
                  <a:pt x="229470" y="282720"/>
                </a:lnTo>
                <a:lnTo>
                  <a:pt x="227420" y="279520"/>
                </a:lnTo>
                <a:cubicBezTo>
                  <a:pt x="205163" y="293486"/>
                  <a:pt x="178791" y="301225"/>
                  <a:pt x="150612" y="301225"/>
                </a:cubicBezTo>
                <a:cubicBezTo>
                  <a:pt x="67431" y="301225"/>
                  <a:pt x="0" y="233793"/>
                  <a:pt x="0" y="150612"/>
                </a:cubicBezTo>
                <a:cubicBezTo>
                  <a:pt x="0" y="67431"/>
                  <a:pt x="67431" y="0"/>
                  <a:pt x="1506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6729186" y="4757268"/>
            <a:ext cx="747069" cy="461938"/>
          </a:xfrm>
          <a:custGeom>
            <a:avLst/>
            <a:gdLst>
              <a:gd name="T0" fmla="*/ 1066662 w 2063518"/>
              <a:gd name="T1" fmla="*/ 654802 h 1276454"/>
              <a:gd name="T2" fmla="*/ 1500594 w 2063518"/>
              <a:gd name="T3" fmla="*/ 654802 h 1276454"/>
              <a:gd name="T4" fmla="*/ 1255790 w 2063518"/>
              <a:gd name="T5" fmla="*/ 314944 h 1276454"/>
              <a:gd name="T6" fmla="*/ 1323568 w 2063518"/>
              <a:gd name="T7" fmla="*/ 383500 h 1276454"/>
              <a:gd name="T8" fmla="*/ 1481023 w 2063518"/>
              <a:gd name="T9" fmla="*/ 376582 h 1276454"/>
              <a:gd name="T10" fmla="*/ 1488825 w 2063518"/>
              <a:gd name="T11" fmla="*/ 472615 h 1276454"/>
              <a:gd name="T12" fmla="*/ 1613893 w 2063518"/>
              <a:gd name="T13" fmla="*/ 568404 h 1276454"/>
              <a:gd name="T14" fmla="*/ 1558067 w 2063518"/>
              <a:gd name="T15" fmla="*/ 646977 h 1276454"/>
              <a:gd name="T16" fmla="*/ 1592227 w 2063518"/>
              <a:gd name="T17" fmla="*/ 800652 h 1276454"/>
              <a:gd name="T18" fmla="*/ 1498897 w 2063518"/>
              <a:gd name="T19" fmla="*/ 825001 h 1276454"/>
              <a:gd name="T20" fmla="*/ 1426167 w 2063518"/>
              <a:gd name="T21" fmla="*/ 964655 h 1276454"/>
              <a:gd name="T22" fmla="*/ 1339000 w 2063518"/>
              <a:gd name="T23" fmla="*/ 923387 h 1276454"/>
              <a:gd name="T24" fmla="*/ 1193410 w 2063518"/>
              <a:gd name="T25" fmla="*/ 983675 h 1276454"/>
              <a:gd name="T26" fmla="*/ 1153195 w 2063518"/>
              <a:gd name="T27" fmla="*/ 896101 h 1276454"/>
              <a:gd name="T28" fmla="*/ 1002868 w 2063518"/>
              <a:gd name="T29" fmla="*/ 848812 h 1276454"/>
              <a:gd name="T30" fmla="*/ 1028421 w 2063518"/>
              <a:gd name="T31" fmla="*/ 755906 h 1276454"/>
              <a:gd name="T32" fmla="*/ 943696 w 2063518"/>
              <a:gd name="T33" fmla="*/ 623169 h 1276454"/>
              <a:gd name="T34" fmla="*/ 1023061 w 2063518"/>
              <a:gd name="T35" fmla="*/ 568405 h 1276454"/>
              <a:gd name="T36" fmla="*/ 1043583 w 2063518"/>
              <a:gd name="T37" fmla="*/ 412329 h 1276454"/>
              <a:gd name="T38" fmla="*/ 1139624 w 2063518"/>
              <a:gd name="T39" fmla="*/ 421330 h 1276454"/>
              <a:gd name="T40" fmla="*/ 1255790 w 2063518"/>
              <a:gd name="T41" fmla="*/ 314944 h 1276454"/>
              <a:gd name="T42" fmla="*/ 184450 w 2063518"/>
              <a:gd name="T43" fmla="*/ 509786 h 1276454"/>
              <a:gd name="T44" fmla="*/ 835347 w 2063518"/>
              <a:gd name="T45" fmla="*/ 509786 h 1276454"/>
              <a:gd name="T46" fmla="*/ 468140 w 2063518"/>
              <a:gd name="T47" fmla="*/ 0 h 1276454"/>
              <a:gd name="T48" fmla="*/ 569807 w 2063518"/>
              <a:gd name="T49" fmla="*/ 102832 h 1276454"/>
              <a:gd name="T50" fmla="*/ 805989 w 2063518"/>
              <a:gd name="T51" fmla="*/ 92457 h 1276454"/>
              <a:gd name="T52" fmla="*/ 817693 w 2063518"/>
              <a:gd name="T53" fmla="*/ 236505 h 1276454"/>
              <a:gd name="T54" fmla="*/ 1005294 w 2063518"/>
              <a:gd name="T55" fmla="*/ 380190 h 1276454"/>
              <a:gd name="T56" fmla="*/ 921557 w 2063518"/>
              <a:gd name="T57" fmla="*/ 498048 h 1276454"/>
              <a:gd name="T58" fmla="*/ 972798 w 2063518"/>
              <a:gd name="T59" fmla="*/ 728561 h 1276454"/>
              <a:gd name="T60" fmla="*/ 832801 w 2063518"/>
              <a:gd name="T61" fmla="*/ 765085 h 1276454"/>
              <a:gd name="T62" fmla="*/ 723706 w 2063518"/>
              <a:gd name="T63" fmla="*/ 974565 h 1276454"/>
              <a:gd name="T64" fmla="*/ 592956 w 2063518"/>
              <a:gd name="T65" fmla="*/ 912666 h 1276454"/>
              <a:gd name="T66" fmla="*/ 374570 w 2063518"/>
              <a:gd name="T67" fmla="*/ 1003096 h 1276454"/>
              <a:gd name="T68" fmla="*/ 314247 w 2063518"/>
              <a:gd name="T69" fmla="*/ 871734 h 1276454"/>
              <a:gd name="T70" fmla="*/ 88757 w 2063518"/>
              <a:gd name="T71" fmla="*/ 800802 h 1276454"/>
              <a:gd name="T72" fmla="*/ 127086 w 2063518"/>
              <a:gd name="T73" fmla="*/ 661445 h 1276454"/>
              <a:gd name="T74" fmla="*/ 0 w 2063518"/>
              <a:gd name="T75" fmla="*/ 462338 h 1276454"/>
              <a:gd name="T76" fmla="*/ 119047 w 2063518"/>
              <a:gd name="T77" fmla="*/ 380191 h 1276454"/>
              <a:gd name="T78" fmla="*/ 149829 w 2063518"/>
              <a:gd name="T79" fmla="*/ 146078 h 1276454"/>
              <a:gd name="T80" fmla="*/ 293892 w 2063518"/>
              <a:gd name="T81" fmla="*/ 159579 h 1276454"/>
              <a:gd name="T82" fmla="*/ 468140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501445" tIns="575655" rIns="501445" bIns="61474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41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请输入小标题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请输入小标题</a:t>
            </a:r>
          </a:p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请输入小标题</a:t>
            </a:r>
          </a:p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请输入小标题</a:t>
            </a:r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</a:t>
            </a:r>
          </a:p>
        </p:txBody>
      </p:sp>
      <p:sp>
        <p:nvSpPr>
          <p:cNvPr id="20" name="KSO_Shape"/>
          <p:cNvSpPr/>
          <p:nvPr/>
        </p:nvSpPr>
        <p:spPr>
          <a:xfrm>
            <a:off x="1423409" y="2243145"/>
            <a:ext cx="684292" cy="553136"/>
          </a:xfrm>
          <a:custGeom>
            <a:avLst/>
            <a:gdLst>
              <a:gd name="connsiteX0" fmla="*/ 563922 w 3083576"/>
              <a:gd name="connsiteY0" fmla="*/ 777746 h 2491786"/>
              <a:gd name="connsiteX1" fmla="*/ 540630 w 3083576"/>
              <a:gd name="connsiteY1" fmla="*/ 782448 h 2491786"/>
              <a:gd name="connsiteX2" fmla="*/ 519188 w 3083576"/>
              <a:gd name="connsiteY2" fmla="*/ 778120 h 2491786"/>
              <a:gd name="connsiteX3" fmla="*/ 152371 w 3083576"/>
              <a:gd name="connsiteY3" fmla="*/ 1413466 h 2491786"/>
              <a:gd name="connsiteX4" fmla="*/ 930955 w 3083576"/>
              <a:gd name="connsiteY4" fmla="*/ 1413466 h 2491786"/>
              <a:gd name="connsiteX5" fmla="*/ 2564171 w 3083576"/>
              <a:gd name="connsiteY5" fmla="*/ 320325 h 2491786"/>
              <a:gd name="connsiteX6" fmla="*/ 2540879 w 3083576"/>
              <a:gd name="connsiteY6" fmla="*/ 325027 h 2491786"/>
              <a:gd name="connsiteX7" fmla="*/ 2519437 w 3083576"/>
              <a:gd name="connsiteY7" fmla="*/ 320699 h 2491786"/>
              <a:gd name="connsiteX8" fmla="*/ 2152620 w 3083576"/>
              <a:gd name="connsiteY8" fmla="*/ 956045 h 2491786"/>
              <a:gd name="connsiteX9" fmla="*/ 2931204 w 3083576"/>
              <a:gd name="connsiteY9" fmla="*/ 956045 h 2491786"/>
              <a:gd name="connsiteX10" fmla="*/ 1510555 w 3083576"/>
              <a:gd name="connsiteY10" fmla="*/ 0 h 2491786"/>
              <a:gd name="connsiteX11" fmla="*/ 1598185 w 3083576"/>
              <a:gd name="connsiteY11" fmla="*/ 87630 h 2491786"/>
              <a:gd name="connsiteX12" fmla="*/ 1598185 w 3083576"/>
              <a:gd name="connsiteY12" fmla="*/ 118806 h 2491786"/>
              <a:gd name="connsiteX13" fmla="*/ 2530732 w 3083576"/>
              <a:gd name="connsiteY13" fmla="*/ 53326 h 2491786"/>
              <a:gd name="connsiteX14" fmla="*/ 2551279 w 3083576"/>
              <a:gd name="connsiteY14" fmla="*/ 98527 h 2491786"/>
              <a:gd name="connsiteX15" fmla="*/ 2585370 w 3083576"/>
              <a:gd name="connsiteY15" fmla="*/ 105410 h 2491786"/>
              <a:gd name="connsiteX16" fmla="*/ 2655179 w 3083576"/>
              <a:gd name="connsiteY16" fmla="*/ 210727 h 2491786"/>
              <a:gd name="connsiteX17" fmla="*/ 2646196 w 3083576"/>
              <a:gd name="connsiteY17" fmla="*/ 255218 h 2491786"/>
              <a:gd name="connsiteX18" fmla="*/ 2644959 w 3083576"/>
              <a:gd name="connsiteY18" fmla="*/ 257053 h 2491786"/>
              <a:gd name="connsiteX19" fmla="*/ 3048522 w 3083576"/>
              <a:gd name="connsiteY19" fmla="*/ 956045 h 2491786"/>
              <a:gd name="connsiteX20" fmla="*/ 3077696 w 3083576"/>
              <a:gd name="connsiteY20" fmla="*/ 956045 h 2491786"/>
              <a:gd name="connsiteX21" fmla="*/ 3083576 w 3083576"/>
              <a:gd name="connsiteY21" fmla="*/ 985678 h 2491786"/>
              <a:gd name="connsiteX22" fmla="*/ 2541912 w 3083576"/>
              <a:gd name="connsiteY22" fmla="*/ 1260845 h 2491786"/>
              <a:gd name="connsiteX23" fmla="*/ 2000249 w 3083576"/>
              <a:gd name="connsiteY23" fmla="*/ 985677 h 2491786"/>
              <a:gd name="connsiteX24" fmla="*/ 2006130 w 3083576"/>
              <a:gd name="connsiteY24" fmla="*/ 956045 h 2491786"/>
              <a:gd name="connsiteX25" fmla="*/ 2035302 w 3083576"/>
              <a:gd name="connsiteY25" fmla="*/ 956045 h 2491786"/>
              <a:gd name="connsiteX26" fmla="*/ 2437911 w 3083576"/>
              <a:gd name="connsiteY26" fmla="*/ 258704 h 2491786"/>
              <a:gd name="connsiteX27" fmla="*/ 2435562 w 3083576"/>
              <a:gd name="connsiteY27" fmla="*/ 255218 h 2491786"/>
              <a:gd name="connsiteX28" fmla="*/ 2426578 w 3083576"/>
              <a:gd name="connsiteY28" fmla="*/ 210727 h 2491786"/>
              <a:gd name="connsiteX29" fmla="*/ 2435561 w 3083576"/>
              <a:gd name="connsiteY29" fmla="*/ 166237 h 2491786"/>
              <a:gd name="connsiteX30" fmla="*/ 2437723 w 3083576"/>
              <a:gd name="connsiteY30" fmla="*/ 163029 h 2491786"/>
              <a:gd name="connsiteX31" fmla="*/ 1598185 w 3083576"/>
              <a:gd name="connsiteY31" fmla="*/ 358598 h 2491786"/>
              <a:gd name="connsiteX32" fmla="*/ 1598185 w 3083576"/>
              <a:gd name="connsiteY32" fmla="*/ 1889182 h 2491786"/>
              <a:gd name="connsiteX33" fmla="*/ 1944895 w 3083576"/>
              <a:gd name="connsiteY33" fmla="*/ 1889182 h 2491786"/>
              <a:gd name="connsiteX34" fmla="*/ 1944895 w 3083576"/>
              <a:gd name="connsiteY34" fmla="*/ 2091447 h 2491786"/>
              <a:gd name="connsiteX35" fmla="*/ 2200010 w 3083576"/>
              <a:gd name="connsiteY35" fmla="*/ 2091447 h 2491786"/>
              <a:gd name="connsiteX36" fmla="*/ 2200010 w 3083576"/>
              <a:gd name="connsiteY36" fmla="*/ 2491786 h 2491786"/>
              <a:gd name="connsiteX37" fmla="*/ 821101 w 3083576"/>
              <a:gd name="connsiteY37" fmla="*/ 2491786 h 2491786"/>
              <a:gd name="connsiteX38" fmla="*/ 821101 w 3083576"/>
              <a:gd name="connsiteY38" fmla="*/ 2091447 h 2491786"/>
              <a:gd name="connsiteX39" fmla="*/ 1076215 w 3083576"/>
              <a:gd name="connsiteY39" fmla="*/ 2091447 h 2491786"/>
              <a:gd name="connsiteX40" fmla="*/ 1076215 w 3083576"/>
              <a:gd name="connsiteY40" fmla="*/ 1889182 h 2491786"/>
              <a:gd name="connsiteX41" fmla="*/ 1422925 w 3083576"/>
              <a:gd name="connsiteY41" fmla="*/ 1889182 h 2491786"/>
              <a:gd name="connsiteX42" fmla="*/ 1422925 w 3083576"/>
              <a:gd name="connsiteY42" fmla="*/ 399424 h 2491786"/>
              <a:gd name="connsiteX43" fmla="*/ 620129 w 3083576"/>
              <a:gd name="connsiteY43" fmla="*/ 586434 h 2491786"/>
              <a:gd name="connsiteX44" fmla="*/ 621452 w 3083576"/>
              <a:gd name="connsiteY44" fmla="*/ 587326 h 2491786"/>
              <a:gd name="connsiteX45" fmla="*/ 654930 w 3083576"/>
              <a:gd name="connsiteY45" fmla="*/ 668148 h 2491786"/>
              <a:gd name="connsiteX46" fmla="*/ 645947 w 3083576"/>
              <a:gd name="connsiteY46" fmla="*/ 712639 h 2491786"/>
              <a:gd name="connsiteX47" fmla="*/ 644710 w 3083576"/>
              <a:gd name="connsiteY47" fmla="*/ 714474 h 2491786"/>
              <a:gd name="connsiteX48" fmla="*/ 1048273 w 3083576"/>
              <a:gd name="connsiteY48" fmla="*/ 1413466 h 2491786"/>
              <a:gd name="connsiteX49" fmla="*/ 1077447 w 3083576"/>
              <a:gd name="connsiteY49" fmla="*/ 1413466 h 2491786"/>
              <a:gd name="connsiteX50" fmla="*/ 1083327 w 3083576"/>
              <a:gd name="connsiteY50" fmla="*/ 1443099 h 2491786"/>
              <a:gd name="connsiteX51" fmla="*/ 541663 w 3083576"/>
              <a:gd name="connsiteY51" fmla="*/ 1718266 h 2491786"/>
              <a:gd name="connsiteX52" fmla="*/ 0 w 3083576"/>
              <a:gd name="connsiteY52" fmla="*/ 1443098 h 2491786"/>
              <a:gd name="connsiteX53" fmla="*/ 5881 w 3083576"/>
              <a:gd name="connsiteY53" fmla="*/ 1413466 h 2491786"/>
              <a:gd name="connsiteX54" fmla="*/ 35053 w 3083576"/>
              <a:gd name="connsiteY54" fmla="*/ 1413466 h 2491786"/>
              <a:gd name="connsiteX55" fmla="*/ 437662 w 3083576"/>
              <a:gd name="connsiteY55" fmla="*/ 716125 h 2491786"/>
              <a:gd name="connsiteX56" fmla="*/ 435312 w 3083576"/>
              <a:gd name="connsiteY56" fmla="*/ 712639 h 2491786"/>
              <a:gd name="connsiteX57" fmla="*/ 426329 w 3083576"/>
              <a:gd name="connsiteY57" fmla="*/ 668148 h 2491786"/>
              <a:gd name="connsiteX58" fmla="*/ 496139 w 3083576"/>
              <a:gd name="connsiteY58" fmla="*/ 562831 h 2491786"/>
              <a:gd name="connsiteX59" fmla="*/ 516510 w 3083576"/>
              <a:gd name="connsiteY59" fmla="*/ 558718 h 2491786"/>
              <a:gd name="connsiteX60" fmla="*/ 525009 w 3083576"/>
              <a:gd name="connsiteY60" fmla="*/ 511565 h 2491786"/>
              <a:gd name="connsiteX61" fmla="*/ 1375005 w 3083576"/>
              <a:gd name="connsiteY61" fmla="*/ 158774 h 2491786"/>
              <a:gd name="connsiteX62" fmla="*/ 1422925 w 3083576"/>
              <a:gd name="connsiteY62" fmla="*/ 147768 h 2491786"/>
              <a:gd name="connsiteX63" fmla="*/ 1422925 w 3083576"/>
              <a:gd name="connsiteY63" fmla="*/ 87630 h 2491786"/>
              <a:gd name="connsiteX64" fmla="*/ 1510555 w 3083576"/>
              <a:gd name="connsiteY64" fmla="*/ 0 h 249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083576" h="2491786">
                <a:moveTo>
                  <a:pt x="563922" y="777746"/>
                </a:moveTo>
                <a:lnTo>
                  <a:pt x="540630" y="782448"/>
                </a:lnTo>
                <a:lnTo>
                  <a:pt x="519188" y="778120"/>
                </a:lnTo>
                <a:lnTo>
                  <a:pt x="152371" y="1413466"/>
                </a:lnTo>
                <a:lnTo>
                  <a:pt x="930955" y="1413466"/>
                </a:lnTo>
                <a:close/>
                <a:moveTo>
                  <a:pt x="2564171" y="320325"/>
                </a:moveTo>
                <a:lnTo>
                  <a:pt x="2540879" y="325027"/>
                </a:lnTo>
                <a:lnTo>
                  <a:pt x="2519437" y="320699"/>
                </a:lnTo>
                <a:lnTo>
                  <a:pt x="2152620" y="956045"/>
                </a:lnTo>
                <a:lnTo>
                  <a:pt x="2931204" y="956045"/>
                </a:lnTo>
                <a:close/>
                <a:moveTo>
                  <a:pt x="1510555" y="0"/>
                </a:moveTo>
                <a:cubicBezTo>
                  <a:pt x="1558952" y="0"/>
                  <a:pt x="1598185" y="39233"/>
                  <a:pt x="1598185" y="87630"/>
                </a:cubicBezTo>
                <a:lnTo>
                  <a:pt x="1598185" y="118806"/>
                </a:lnTo>
                <a:lnTo>
                  <a:pt x="2530732" y="53326"/>
                </a:lnTo>
                <a:lnTo>
                  <a:pt x="2551279" y="98527"/>
                </a:lnTo>
                <a:lnTo>
                  <a:pt x="2585370" y="105410"/>
                </a:lnTo>
                <a:cubicBezTo>
                  <a:pt x="2626394" y="122761"/>
                  <a:pt x="2655179" y="163383"/>
                  <a:pt x="2655179" y="210727"/>
                </a:cubicBezTo>
                <a:cubicBezTo>
                  <a:pt x="2655179" y="226509"/>
                  <a:pt x="2651981" y="241544"/>
                  <a:pt x="2646196" y="255218"/>
                </a:cubicBezTo>
                <a:lnTo>
                  <a:pt x="2644959" y="257053"/>
                </a:lnTo>
                <a:lnTo>
                  <a:pt x="3048522" y="956045"/>
                </a:lnTo>
                <a:lnTo>
                  <a:pt x="3077696" y="956045"/>
                </a:lnTo>
                <a:lnTo>
                  <a:pt x="3083576" y="985678"/>
                </a:lnTo>
                <a:cubicBezTo>
                  <a:pt x="3083575" y="1137649"/>
                  <a:pt x="2841065" y="1260845"/>
                  <a:pt x="2541912" y="1260845"/>
                </a:cubicBezTo>
                <a:cubicBezTo>
                  <a:pt x="2242761" y="1260845"/>
                  <a:pt x="2000249" y="1137649"/>
                  <a:pt x="2000249" y="985677"/>
                </a:cubicBezTo>
                <a:lnTo>
                  <a:pt x="2006130" y="956045"/>
                </a:lnTo>
                <a:lnTo>
                  <a:pt x="2035302" y="956045"/>
                </a:lnTo>
                <a:lnTo>
                  <a:pt x="2437911" y="258704"/>
                </a:lnTo>
                <a:lnTo>
                  <a:pt x="2435562" y="255218"/>
                </a:lnTo>
                <a:cubicBezTo>
                  <a:pt x="2429777" y="241543"/>
                  <a:pt x="2426580" y="226509"/>
                  <a:pt x="2426578" y="210727"/>
                </a:cubicBezTo>
                <a:cubicBezTo>
                  <a:pt x="2426578" y="194946"/>
                  <a:pt x="2429777" y="179911"/>
                  <a:pt x="2435561" y="166237"/>
                </a:cubicBezTo>
                <a:lnTo>
                  <a:pt x="2437723" y="163029"/>
                </a:lnTo>
                <a:lnTo>
                  <a:pt x="1598185" y="358598"/>
                </a:lnTo>
                <a:lnTo>
                  <a:pt x="1598185" y="1889182"/>
                </a:lnTo>
                <a:lnTo>
                  <a:pt x="1944895" y="1889182"/>
                </a:lnTo>
                <a:lnTo>
                  <a:pt x="1944895" y="2091447"/>
                </a:lnTo>
                <a:lnTo>
                  <a:pt x="2200010" y="2091447"/>
                </a:lnTo>
                <a:lnTo>
                  <a:pt x="2200010" y="2491786"/>
                </a:lnTo>
                <a:lnTo>
                  <a:pt x="821101" y="2491786"/>
                </a:lnTo>
                <a:lnTo>
                  <a:pt x="821101" y="2091447"/>
                </a:lnTo>
                <a:lnTo>
                  <a:pt x="1076215" y="2091447"/>
                </a:lnTo>
                <a:lnTo>
                  <a:pt x="1076215" y="1889182"/>
                </a:lnTo>
                <a:lnTo>
                  <a:pt x="1422925" y="1889182"/>
                </a:lnTo>
                <a:lnTo>
                  <a:pt x="1422925" y="399424"/>
                </a:lnTo>
                <a:lnTo>
                  <a:pt x="620129" y="586434"/>
                </a:lnTo>
                <a:lnTo>
                  <a:pt x="621452" y="587326"/>
                </a:lnTo>
                <a:cubicBezTo>
                  <a:pt x="642137" y="608010"/>
                  <a:pt x="654930" y="636585"/>
                  <a:pt x="654930" y="668148"/>
                </a:cubicBezTo>
                <a:cubicBezTo>
                  <a:pt x="654930" y="683930"/>
                  <a:pt x="651732" y="698965"/>
                  <a:pt x="645947" y="712639"/>
                </a:cubicBezTo>
                <a:lnTo>
                  <a:pt x="644710" y="714474"/>
                </a:lnTo>
                <a:lnTo>
                  <a:pt x="1048273" y="1413466"/>
                </a:lnTo>
                <a:lnTo>
                  <a:pt x="1077447" y="1413466"/>
                </a:lnTo>
                <a:lnTo>
                  <a:pt x="1083327" y="1443099"/>
                </a:lnTo>
                <a:cubicBezTo>
                  <a:pt x="1083326" y="1595070"/>
                  <a:pt x="840816" y="1718266"/>
                  <a:pt x="541663" y="1718266"/>
                </a:cubicBezTo>
                <a:cubicBezTo>
                  <a:pt x="242511" y="1718266"/>
                  <a:pt x="0" y="1595070"/>
                  <a:pt x="0" y="1443098"/>
                </a:cubicBezTo>
                <a:lnTo>
                  <a:pt x="5881" y="1413466"/>
                </a:lnTo>
                <a:lnTo>
                  <a:pt x="35053" y="1413466"/>
                </a:lnTo>
                <a:lnTo>
                  <a:pt x="437662" y="716125"/>
                </a:lnTo>
                <a:lnTo>
                  <a:pt x="435312" y="712639"/>
                </a:lnTo>
                <a:cubicBezTo>
                  <a:pt x="429528" y="698964"/>
                  <a:pt x="426330" y="683930"/>
                  <a:pt x="426329" y="668148"/>
                </a:cubicBezTo>
                <a:cubicBezTo>
                  <a:pt x="426329" y="620804"/>
                  <a:pt x="455115" y="580183"/>
                  <a:pt x="496139" y="562831"/>
                </a:cubicBezTo>
                <a:lnTo>
                  <a:pt x="516510" y="558718"/>
                </a:lnTo>
                <a:lnTo>
                  <a:pt x="525009" y="511565"/>
                </a:lnTo>
                <a:lnTo>
                  <a:pt x="1375005" y="158774"/>
                </a:lnTo>
                <a:lnTo>
                  <a:pt x="1422925" y="147768"/>
                </a:lnTo>
                <a:lnTo>
                  <a:pt x="1422925" y="87630"/>
                </a:lnTo>
                <a:cubicBezTo>
                  <a:pt x="1422925" y="39233"/>
                  <a:pt x="1462158" y="0"/>
                  <a:pt x="1510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KSO_Shape"/>
          <p:cNvSpPr/>
          <p:nvPr/>
        </p:nvSpPr>
        <p:spPr>
          <a:xfrm>
            <a:off x="4421111" y="2243561"/>
            <a:ext cx="341285" cy="567234"/>
          </a:xfrm>
          <a:custGeom>
            <a:avLst/>
            <a:gdLst>
              <a:gd name="connsiteX0" fmla="*/ 588566 w 1536700"/>
              <a:gd name="connsiteY0" fmla="*/ 2172931 h 2555648"/>
              <a:gd name="connsiteX1" fmla="*/ 588566 w 1536700"/>
              <a:gd name="connsiteY1" fmla="*/ 2232462 h 2555648"/>
              <a:gd name="connsiteX2" fmla="*/ 948135 w 1536700"/>
              <a:gd name="connsiteY2" fmla="*/ 2232462 h 2555648"/>
              <a:gd name="connsiteX3" fmla="*/ 948135 w 1536700"/>
              <a:gd name="connsiteY3" fmla="*/ 2172931 h 2555648"/>
              <a:gd name="connsiteX4" fmla="*/ 588566 w 1536700"/>
              <a:gd name="connsiteY4" fmla="*/ 2014319 h 2555648"/>
              <a:gd name="connsiteX5" fmla="*/ 588566 w 1536700"/>
              <a:gd name="connsiteY5" fmla="*/ 2073850 h 2555648"/>
              <a:gd name="connsiteX6" fmla="*/ 948135 w 1536700"/>
              <a:gd name="connsiteY6" fmla="*/ 2073850 h 2555648"/>
              <a:gd name="connsiteX7" fmla="*/ 948135 w 1536700"/>
              <a:gd name="connsiteY7" fmla="*/ 2014319 h 2555648"/>
              <a:gd name="connsiteX8" fmla="*/ 439655 w 1536700"/>
              <a:gd name="connsiteY8" fmla="*/ 1865655 h 2555648"/>
              <a:gd name="connsiteX9" fmla="*/ 1097045 w 1536700"/>
              <a:gd name="connsiteY9" fmla="*/ 1865655 h 2555648"/>
              <a:gd name="connsiteX10" fmla="*/ 1189236 w 1536700"/>
              <a:gd name="connsiteY10" fmla="*/ 1953225 h 2555648"/>
              <a:gd name="connsiteX11" fmla="*/ 1097045 w 1536700"/>
              <a:gd name="connsiteY11" fmla="*/ 2040795 h 2555648"/>
              <a:gd name="connsiteX12" fmla="*/ 1189236 w 1536700"/>
              <a:gd name="connsiteY12" fmla="*/ 2128365 h 2555648"/>
              <a:gd name="connsiteX13" fmla="*/ 1097045 w 1536700"/>
              <a:gd name="connsiteY13" fmla="*/ 2215935 h 2555648"/>
              <a:gd name="connsiteX14" fmla="*/ 1189236 w 1536700"/>
              <a:gd name="connsiteY14" fmla="*/ 2303505 h 2555648"/>
              <a:gd name="connsiteX15" fmla="*/ 1097045 w 1536700"/>
              <a:gd name="connsiteY15" fmla="*/ 2391075 h 2555648"/>
              <a:gd name="connsiteX16" fmla="*/ 948071 w 1536700"/>
              <a:gd name="connsiteY16" fmla="*/ 2391075 h 2555648"/>
              <a:gd name="connsiteX17" fmla="*/ 937297 w 1536700"/>
              <a:gd name="connsiteY17" fmla="*/ 2444188 h 2555648"/>
              <a:gd name="connsiteX18" fmla="*/ 768350 w 1536700"/>
              <a:gd name="connsiteY18" fmla="*/ 2555648 h 2555648"/>
              <a:gd name="connsiteX19" fmla="*/ 599403 w 1536700"/>
              <a:gd name="connsiteY19" fmla="*/ 2444188 h 2555648"/>
              <a:gd name="connsiteX20" fmla="*/ 588630 w 1536700"/>
              <a:gd name="connsiteY20" fmla="*/ 2391075 h 2555648"/>
              <a:gd name="connsiteX21" fmla="*/ 439655 w 1536700"/>
              <a:gd name="connsiteY21" fmla="*/ 2391075 h 2555648"/>
              <a:gd name="connsiteX22" fmla="*/ 347464 w 1536700"/>
              <a:gd name="connsiteY22" fmla="*/ 2303505 h 2555648"/>
              <a:gd name="connsiteX23" fmla="*/ 439655 w 1536700"/>
              <a:gd name="connsiteY23" fmla="*/ 2215935 h 2555648"/>
              <a:gd name="connsiteX24" fmla="*/ 347464 w 1536700"/>
              <a:gd name="connsiteY24" fmla="*/ 2128365 h 2555648"/>
              <a:gd name="connsiteX25" fmla="*/ 439655 w 1536700"/>
              <a:gd name="connsiteY25" fmla="*/ 2040795 h 2555648"/>
              <a:gd name="connsiteX26" fmla="*/ 347464 w 1536700"/>
              <a:gd name="connsiteY26" fmla="*/ 1953225 h 2555648"/>
              <a:gd name="connsiteX27" fmla="*/ 439655 w 1536700"/>
              <a:gd name="connsiteY27" fmla="*/ 1865655 h 2555648"/>
              <a:gd name="connsiteX28" fmla="*/ 768350 w 1536700"/>
              <a:gd name="connsiteY28" fmla="*/ 0 h 2555648"/>
              <a:gd name="connsiteX29" fmla="*/ 1536700 w 1536700"/>
              <a:gd name="connsiteY29" fmla="*/ 770343 h 2555648"/>
              <a:gd name="connsiteX30" fmla="*/ 1521090 w 1536700"/>
              <a:gd name="connsiteY30" fmla="*/ 925594 h 2555648"/>
              <a:gd name="connsiteX31" fmla="*/ 1491688 w 1536700"/>
              <a:gd name="connsiteY31" fmla="*/ 1020556 h 2555648"/>
              <a:gd name="connsiteX32" fmla="*/ 1491950 w 1536700"/>
              <a:gd name="connsiteY32" fmla="*/ 1020556 h 2555648"/>
              <a:gd name="connsiteX33" fmla="*/ 1140478 w 1536700"/>
              <a:gd name="connsiteY33" fmla="*/ 1823920 h 2555648"/>
              <a:gd name="connsiteX34" fmla="*/ 396222 w 1536700"/>
              <a:gd name="connsiteY34" fmla="*/ 1823920 h 2555648"/>
              <a:gd name="connsiteX35" fmla="*/ 44750 w 1536700"/>
              <a:gd name="connsiteY35" fmla="*/ 1020556 h 2555648"/>
              <a:gd name="connsiteX36" fmla="*/ 45012 w 1536700"/>
              <a:gd name="connsiteY36" fmla="*/ 1020556 h 2555648"/>
              <a:gd name="connsiteX37" fmla="*/ 15610 w 1536700"/>
              <a:gd name="connsiteY37" fmla="*/ 925594 h 2555648"/>
              <a:gd name="connsiteX38" fmla="*/ 0 w 1536700"/>
              <a:gd name="connsiteY38" fmla="*/ 770343 h 2555648"/>
              <a:gd name="connsiteX39" fmla="*/ 768350 w 1536700"/>
              <a:gd name="connsiteY39" fmla="*/ 0 h 25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92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KSO_Shape"/>
          <p:cNvSpPr/>
          <p:nvPr/>
        </p:nvSpPr>
        <p:spPr>
          <a:xfrm>
            <a:off x="7266229" y="2285147"/>
            <a:ext cx="487515" cy="496620"/>
          </a:xfrm>
          <a:custGeom>
            <a:avLst/>
            <a:gdLst>
              <a:gd name="connsiteX0" fmla="*/ 150612 w 405200"/>
              <a:gd name="connsiteY0" fmla="*/ 52389 h 413075"/>
              <a:gd name="connsiteX1" fmla="*/ 52389 w 405200"/>
              <a:gd name="connsiteY1" fmla="*/ 150612 h 413075"/>
              <a:gd name="connsiteX2" fmla="*/ 150612 w 405200"/>
              <a:gd name="connsiteY2" fmla="*/ 248836 h 413075"/>
              <a:gd name="connsiteX3" fmla="*/ 248836 w 405200"/>
              <a:gd name="connsiteY3" fmla="*/ 150612 h 413075"/>
              <a:gd name="connsiteX4" fmla="*/ 150612 w 405200"/>
              <a:gd name="connsiteY4" fmla="*/ 52389 h 413075"/>
              <a:gd name="connsiteX5" fmla="*/ 150612 w 405200"/>
              <a:gd name="connsiteY5" fmla="*/ 0 h 413075"/>
              <a:gd name="connsiteX6" fmla="*/ 301225 w 405200"/>
              <a:gd name="connsiteY6" fmla="*/ 150612 h 413075"/>
              <a:gd name="connsiteX7" fmla="*/ 276789 w 405200"/>
              <a:gd name="connsiteY7" fmla="*/ 232452 h 413075"/>
              <a:gd name="connsiteX8" fmla="*/ 279486 w 405200"/>
              <a:gd name="connsiteY8" fmla="*/ 234307 h 413075"/>
              <a:gd name="connsiteX9" fmla="*/ 395404 w 405200"/>
              <a:gd name="connsiteY9" fmla="*/ 354065 h 413075"/>
              <a:gd name="connsiteX10" fmla="*/ 394603 w 405200"/>
              <a:gd name="connsiteY10" fmla="*/ 403280 h 413075"/>
              <a:gd name="connsiteX11" fmla="*/ 345389 w 405200"/>
              <a:gd name="connsiteY11" fmla="*/ 402478 h 413075"/>
              <a:gd name="connsiteX12" fmla="*/ 229470 w 405200"/>
              <a:gd name="connsiteY12" fmla="*/ 282720 h 413075"/>
              <a:gd name="connsiteX13" fmla="*/ 227420 w 405200"/>
              <a:gd name="connsiteY13" fmla="*/ 279520 h 413075"/>
              <a:gd name="connsiteX14" fmla="*/ 150612 w 405200"/>
              <a:gd name="connsiteY14" fmla="*/ 301225 h 413075"/>
              <a:gd name="connsiteX15" fmla="*/ 0 w 405200"/>
              <a:gd name="connsiteY15" fmla="*/ 150612 h 413075"/>
              <a:gd name="connsiteX16" fmla="*/ 150612 w 405200"/>
              <a:gd name="connsiteY16" fmla="*/ 0 h 4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200" h="413075">
                <a:moveTo>
                  <a:pt x="150612" y="52389"/>
                </a:moveTo>
                <a:cubicBezTo>
                  <a:pt x="96365" y="52389"/>
                  <a:pt x="52389" y="96365"/>
                  <a:pt x="52389" y="150612"/>
                </a:cubicBezTo>
                <a:cubicBezTo>
                  <a:pt x="52389" y="204860"/>
                  <a:pt x="96365" y="248836"/>
                  <a:pt x="150612" y="248836"/>
                </a:cubicBezTo>
                <a:cubicBezTo>
                  <a:pt x="204860" y="248836"/>
                  <a:pt x="248836" y="204860"/>
                  <a:pt x="248836" y="150612"/>
                </a:cubicBezTo>
                <a:cubicBezTo>
                  <a:pt x="248836" y="96365"/>
                  <a:pt x="204860" y="52389"/>
                  <a:pt x="150612" y="52389"/>
                </a:cubicBezTo>
                <a:close/>
                <a:moveTo>
                  <a:pt x="150612" y="0"/>
                </a:moveTo>
                <a:cubicBezTo>
                  <a:pt x="233793" y="0"/>
                  <a:pt x="301225" y="67431"/>
                  <a:pt x="301225" y="150612"/>
                </a:cubicBezTo>
                <a:cubicBezTo>
                  <a:pt x="301225" y="180842"/>
                  <a:pt x="292319" y="208992"/>
                  <a:pt x="276789" y="232452"/>
                </a:cubicBezTo>
                <a:cubicBezTo>
                  <a:pt x="277931" y="232774"/>
                  <a:pt x="278722" y="233519"/>
                  <a:pt x="279486" y="234307"/>
                </a:cubicBezTo>
                <a:lnTo>
                  <a:pt x="395404" y="354065"/>
                </a:lnTo>
                <a:cubicBezTo>
                  <a:pt x="408773" y="367877"/>
                  <a:pt x="408414" y="389911"/>
                  <a:pt x="394603" y="403280"/>
                </a:cubicBezTo>
                <a:cubicBezTo>
                  <a:pt x="380791" y="416648"/>
                  <a:pt x="358757" y="416289"/>
                  <a:pt x="345389" y="402478"/>
                </a:cubicBezTo>
                <a:lnTo>
                  <a:pt x="229470" y="282720"/>
                </a:lnTo>
                <a:lnTo>
                  <a:pt x="227420" y="279520"/>
                </a:lnTo>
                <a:cubicBezTo>
                  <a:pt x="205163" y="293486"/>
                  <a:pt x="178791" y="301225"/>
                  <a:pt x="150612" y="301225"/>
                </a:cubicBezTo>
                <a:cubicBezTo>
                  <a:pt x="67431" y="301225"/>
                  <a:pt x="0" y="233793"/>
                  <a:pt x="0" y="150612"/>
                </a:cubicBezTo>
                <a:cubicBezTo>
                  <a:pt x="0" y="67431"/>
                  <a:pt x="67431" y="0"/>
                  <a:pt x="1506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10019308" y="2299606"/>
            <a:ext cx="747069" cy="461938"/>
          </a:xfrm>
          <a:custGeom>
            <a:avLst/>
            <a:gdLst>
              <a:gd name="T0" fmla="*/ 1066662 w 2063518"/>
              <a:gd name="T1" fmla="*/ 654802 h 1276454"/>
              <a:gd name="T2" fmla="*/ 1500594 w 2063518"/>
              <a:gd name="T3" fmla="*/ 654802 h 1276454"/>
              <a:gd name="T4" fmla="*/ 1255790 w 2063518"/>
              <a:gd name="T5" fmla="*/ 314944 h 1276454"/>
              <a:gd name="T6" fmla="*/ 1323568 w 2063518"/>
              <a:gd name="T7" fmla="*/ 383500 h 1276454"/>
              <a:gd name="T8" fmla="*/ 1481023 w 2063518"/>
              <a:gd name="T9" fmla="*/ 376582 h 1276454"/>
              <a:gd name="T10" fmla="*/ 1488825 w 2063518"/>
              <a:gd name="T11" fmla="*/ 472615 h 1276454"/>
              <a:gd name="T12" fmla="*/ 1613893 w 2063518"/>
              <a:gd name="T13" fmla="*/ 568404 h 1276454"/>
              <a:gd name="T14" fmla="*/ 1558067 w 2063518"/>
              <a:gd name="T15" fmla="*/ 646977 h 1276454"/>
              <a:gd name="T16" fmla="*/ 1592227 w 2063518"/>
              <a:gd name="T17" fmla="*/ 800652 h 1276454"/>
              <a:gd name="T18" fmla="*/ 1498897 w 2063518"/>
              <a:gd name="T19" fmla="*/ 825001 h 1276454"/>
              <a:gd name="T20" fmla="*/ 1426167 w 2063518"/>
              <a:gd name="T21" fmla="*/ 964655 h 1276454"/>
              <a:gd name="T22" fmla="*/ 1339000 w 2063518"/>
              <a:gd name="T23" fmla="*/ 923387 h 1276454"/>
              <a:gd name="T24" fmla="*/ 1193410 w 2063518"/>
              <a:gd name="T25" fmla="*/ 983675 h 1276454"/>
              <a:gd name="T26" fmla="*/ 1153195 w 2063518"/>
              <a:gd name="T27" fmla="*/ 896101 h 1276454"/>
              <a:gd name="T28" fmla="*/ 1002868 w 2063518"/>
              <a:gd name="T29" fmla="*/ 848812 h 1276454"/>
              <a:gd name="T30" fmla="*/ 1028421 w 2063518"/>
              <a:gd name="T31" fmla="*/ 755906 h 1276454"/>
              <a:gd name="T32" fmla="*/ 943696 w 2063518"/>
              <a:gd name="T33" fmla="*/ 623169 h 1276454"/>
              <a:gd name="T34" fmla="*/ 1023061 w 2063518"/>
              <a:gd name="T35" fmla="*/ 568405 h 1276454"/>
              <a:gd name="T36" fmla="*/ 1043583 w 2063518"/>
              <a:gd name="T37" fmla="*/ 412329 h 1276454"/>
              <a:gd name="T38" fmla="*/ 1139624 w 2063518"/>
              <a:gd name="T39" fmla="*/ 421330 h 1276454"/>
              <a:gd name="T40" fmla="*/ 1255790 w 2063518"/>
              <a:gd name="T41" fmla="*/ 314944 h 1276454"/>
              <a:gd name="T42" fmla="*/ 184450 w 2063518"/>
              <a:gd name="T43" fmla="*/ 509786 h 1276454"/>
              <a:gd name="T44" fmla="*/ 835347 w 2063518"/>
              <a:gd name="T45" fmla="*/ 509786 h 1276454"/>
              <a:gd name="T46" fmla="*/ 468140 w 2063518"/>
              <a:gd name="T47" fmla="*/ 0 h 1276454"/>
              <a:gd name="T48" fmla="*/ 569807 w 2063518"/>
              <a:gd name="T49" fmla="*/ 102832 h 1276454"/>
              <a:gd name="T50" fmla="*/ 805989 w 2063518"/>
              <a:gd name="T51" fmla="*/ 92457 h 1276454"/>
              <a:gd name="T52" fmla="*/ 817693 w 2063518"/>
              <a:gd name="T53" fmla="*/ 236505 h 1276454"/>
              <a:gd name="T54" fmla="*/ 1005294 w 2063518"/>
              <a:gd name="T55" fmla="*/ 380190 h 1276454"/>
              <a:gd name="T56" fmla="*/ 921557 w 2063518"/>
              <a:gd name="T57" fmla="*/ 498048 h 1276454"/>
              <a:gd name="T58" fmla="*/ 972798 w 2063518"/>
              <a:gd name="T59" fmla="*/ 728561 h 1276454"/>
              <a:gd name="T60" fmla="*/ 832801 w 2063518"/>
              <a:gd name="T61" fmla="*/ 765085 h 1276454"/>
              <a:gd name="T62" fmla="*/ 723706 w 2063518"/>
              <a:gd name="T63" fmla="*/ 974565 h 1276454"/>
              <a:gd name="T64" fmla="*/ 592956 w 2063518"/>
              <a:gd name="T65" fmla="*/ 912666 h 1276454"/>
              <a:gd name="T66" fmla="*/ 374570 w 2063518"/>
              <a:gd name="T67" fmla="*/ 1003096 h 1276454"/>
              <a:gd name="T68" fmla="*/ 314247 w 2063518"/>
              <a:gd name="T69" fmla="*/ 871734 h 1276454"/>
              <a:gd name="T70" fmla="*/ 88757 w 2063518"/>
              <a:gd name="T71" fmla="*/ 800802 h 1276454"/>
              <a:gd name="T72" fmla="*/ 127086 w 2063518"/>
              <a:gd name="T73" fmla="*/ 661445 h 1276454"/>
              <a:gd name="T74" fmla="*/ 0 w 2063518"/>
              <a:gd name="T75" fmla="*/ 462338 h 1276454"/>
              <a:gd name="T76" fmla="*/ 119047 w 2063518"/>
              <a:gd name="T77" fmla="*/ 380191 h 1276454"/>
              <a:gd name="T78" fmla="*/ 149829 w 2063518"/>
              <a:gd name="T79" fmla="*/ 146078 h 1276454"/>
              <a:gd name="T80" fmla="*/ 293892 w 2063518"/>
              <a:gd name="T81" fmla="*/ 159579 h 1276454"/>
              <a:gd name="T82" fmla="*/ 468140 w 2063518"/>
              <a:gd name="T83" fmla="*/ 0 h 12764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063518" h="1276454">
                <a:moveTo>
                  <a:pt x="1631470" y="557485"/>
                </a:moveTo>
                <a:cubicBezTo>
                  <a:pt x="1479172" y="557485"/>
                  <a:pt x="1355710" y="680947"/>
                  <a:pt x="1355710" y="833245"/>
                </a:cubicBezTo>
                <a:cubicBezTo>
                  <a:pt x="1355710" y="985543"/>
                  <a:pt x="1479172" y="1109005"/>
                  <a:pt x="1631470" y="1109005"/>
                </a:cubicBezTo>
                <a:cubicBezTo>
                  <a:pt x="1783768" y="1109005"/>
                  <a:pt x="1907230" y="985543"/>
                  <a:pt x="1907230" y="833245"/>
                </a:cubicBezTo>
                <a:cubicBezTo>
                  <a:pt x="1907230" y="680947"/>
                  <a:pt x="1783768" y="557485"/>
                  <a:pt x="1631470" y="557485"/>
                </a:cubicBezTo>
                <a:close/>
                <a:moveTo>
                  <a:pt x="1596087" y="400771"/>
                </a:moveTo>
                <a:lnTo>
                  <a:pt x="1666853" y="400771"/>
                </a:lnTo>
                <a:lnTo>
                  <a:pt x="1682233" y="488008"/>
                </a:lnTo>
                <a:cubicBezTo>
                  <a:pt x="1729134" y="494904"/>
                  <a:pt x="1774137" y="511284"/>
                  <a:pt x="1814498" y="536149"/>
                </a:cubicBezTo>
                <a:lnTo>
                  <a:pt x="1882355" y="479207"/>
                </a:lnTo>
                <a:lnTo>
                  <a:pt x="1936564" y="524695"/>
                </a:lnTo>
                <a:lnTo>
                  <a:pt x="1892271" y="601408"/>
                </a:lnTo>
                <a:cubicBezTo>
                  <a:pt x="1923766" y="636838"/>
                  <a:pt x="1947711" y="678313"/>
                  <a:pt x="1962647" y="723304"/>
                </a:cubicBezTo>
                <a:lnTo>
                  <a:pt x="2051230" y="723302"/>
                </a:lnTo>
                <a:lnTo>
                  <a:pt x="2063518" y="792992"/>
                </a:lnTo>
                <a:lnTo>
                  <a:pt x="1980277" y="823287"/>
                </a:lnTo>
                <a:cubicBezTo>
                  <a:pt x="1981630" y="870672"/>
                  <a:pt x="1973314" y="917837"/>
                  <a:pt x="1955836" y="961902"/>
                </a:cubicBezTo>
                <a:lnTo>
                  <a:pt x="2023695" y="1018840"/>
                </a:lnTo>
                <a:lnTo>
                  <a:pt x="1988313" y="1080125"/>
                </a:lnTo>
                <a:lnTo>
                  <a:pt x="1905073" y="1049826"/>
                </a:lnTo>
                <a:cubicBezTo>
                  <a:pt x="1875651" y="1086995"/>
                  <a:pt x="1838963" y="1117779"/>
                  <a:pt x="1797250" y="1140300"/>
                </a:cubicBezTo>
                <a:lnTo>
                  <a:pt x="1812635" y="1227537"/>
                </a:lnTo>
                <a:lnTo>
                  <a:pt x="1746136" y="1251740"/>
                </a:lnTo>
                <a:lnTo>
                  <a:pt x="1701847" y="1175024"/>
                </a:lnTo>
                <a:cubicBezTo>
                  <a:pt x="1655416" y="1184585"/>
                  <a:pt x="1607524" y="1184585"/>
                  <a:pt x="1561093" y="1175024"/>
                </a:cubicBezTo>
                <a:lnTo>
                  <a:pt x="1516804" y="1251740"/>
                </a:lnTo>
                <a:lnTo>
                  <a:pt x="1450306" y="1227537"/>
                </a:lnTo>
                <a:lnTo>
                  <a:pt x="1465691" y="1140300"/>
                </a:lnTo>
                <a:cubicBezTo>
                  <a:pt x="1423978" y="1117779"/>
                  <a:pt x="1387290" y="1086995"/>
                  <a:pt x="1357868" y="1049826"/>
                </a:cubicBezTo>
                <a:lnTo>
                  <a:pt x="1274628" y="1080125"/>
                </a:lnTo>
                <a:lnTo>
                  <a:pt x="1239245" y="1018840"/>
                </a:lnTo>
                <a:lnTo>
                  <a:pt x="1307105" y="961902"/>
                </a:lnTo>
                <a:cubicBezTo>
                  <a:pt x="1289627" y="917837"/>
                  <a:pt x="1281310" y="870672"/>
                  <a:pt x="1282663" y="823287"/>
                </a:cubicBezTo>
                <a:lnTo>
                  <a:pt x="1199422" y="792992"/>
                </a:lnTo>
                <a:lnTo>
                  <a:pt x="1211710" y="723302"/>
                </a:lnTo>
                <a:lnTo>
                  <a:pt x="1300293" y="723304"/>
                </a:lnTo>
                <a:cubicBezTo>
                  <a:pt x="1315229" y="678313"/>
                  <a:pt x="1339174" y="636838"/>
                  <a:pt x="1370670" y="601408"/>
                </a:cubicBezTo>
                <a:lnTo>
                  <a:pt x="1326376" y="524695"/>
                </a:lnTo>
                <a:lnTo>
                  <a:pt x="1380586" y="479207"/>
                </a:lnTo>
                <a:lnTo>
                  <a:pt x="1448443" y="536149"/>
                </a:lnTo>
                <a:cubicBezTo>
                  <a:pt x="1488803" y="511284"/>
                  <a:pt x="1533807" y="494905"/>
                  <a:pt x="1580707" y="488008"/>
                </a:cubicBezTo>
                <a:lnTo>
                  <a:pt x="1596087" y="400771"/>
                </a:lnTo>
                <a:close/>
                <a:moveTo>
                  <a:pt x="648072" y="235071"/>
                </a:moveTo>
                <a:cubicBezTo>
                  <a:pt x="419625" y="235071"/>
                  <a:pt x="234432" y="420264"/>
                  <a:pt x="234432" y="648711"/>
                </a:cubicBezTo>
                <a:cubicBezTo>
                  <a:pt x="234432" y="877158"/>
                  <a:pt x="419625" y="1062352"/>
                  <a:pt x="648072" y="1062352"/>
                </a:cubicBezTo>
                <a:cubicBezTo>
                  <a:pt x="876519" y="1062352"/>
                  <a:pt x="1061712" y="877158"/>
                  <a:pt x="1061712" y="648711"/>
                </a:cubicBezTo>
                <a:cubicBezTo>
                  <a:pt x="1061712" y="420264"/>
                  <a:pt x="876519" y="235071"/>
                  <a:pt x="648072" y="235071"/>
                </a:cubicBezTo>
                <a:close/>
                <a:moveTo>
                  <a:pt x="594998" y="0"/>
                </a:moveTo>
                <a:lnTo>
                  <a:pt x="701146" y="0"/>
                </a:lnTo>
                <a:lnTo>
                  <a:pt x="724216" y="130856"/>
                </a:lnTo>
                <a:cubicBezTo>
                  <a:pt x="794567" y="141200"/>
                  <a:pt x="862072" y="165770"/>
                  <a:pt x="922614" y="203067"/>
                </a:cubicBezTo>
                <a:lnTo>
                  <a:pt x="1024399" y="117654"/>
                </a:lnTo>
                <a:lnTo>
                  <a:pt x="1105713" y="185886"/>
                </a:lnTo>
                <a:lnTo>
                  <a:pt x="1039273" y="300956"/>
                </a:lnTo>
                <a:cubicBezTo>
                  <a:pt x="1086516" y="354101"/>
                  <a:pt x="1122434" y="416314"/>
                  <a:pt x="1144837" y="483799"/>
                </a:cubicBezTo>
                <a:lnTo>
                  <a:pt x="1277712" y="483796"/>
                </a:lnTo>
                <a:lnTo>
                  <a:pt x="1296144" y="588332"/>
                </a:lnTo>
                <a:lnTo>
                  <a:pt x="1171283" y="633774"/>
                </a:lnTo>
                <a:cubicBezTo>
                  <a:pt x="1173312" y="704852"/>
                  <a:pt x="1160838" y="775599"/>
                  <a:pt x="1134620" y="841697"/>
                </a:cubicBezTo>
                <a:lnTo>
                  <a:pt x="1236410" y="927104"/>
                </a:lnTo>
                <a:lnTo>
                  <a:pt x="1183336" y="1019032"/>
                </a:lnTo>
                <a:lnTo>
                  <a:pt x="1058476" y="973583"/>
                </a:lnTo>
                <a:cubicBezTo>
                  <a:pt x="1014343" y="1029336"/>
                  <a:pt x="959312" y="1075513"/>
                  <a:pt x="896742" y="1109294"/>
                </a:cubicBezTo>
                <a:lnTo>
                  <a:pt x="919819" y="1240149"/>
                </a:lnTo>
                <a:lnTo>
                  <a:pt x="820071" y="1276454"/>
                </a:lnTo>
                <a:lnTo>
                  <a:pt x="753637" y="1161380"/>
                </a:lnTo>
                <a:cubicBezTo>
                  <a:pt x="683991" y="1175721"/>
                  <a:pt x="612153" y="1175721"/>
                  <a:pt x="542507" y="1161380"/>
                </a:cubicBezTo>
                <a:lnTo>
                  <a:pt x="476073" y="1276454"/>
                </a:lnTo>
                <a:lnTo>
                  <a:pt x="376326" y="1240149"/>
                </a:lnTo>
                <a:lnTo>
                  <a:pt x="399403" y="1109294"/>
                </a:lnTo>
                <a:cubicBezTo>
                  <a:pt x="336833" y="1075513"/>
                  <a:pt x="281802" y="1029336"/>
                  <a:pt x="237669" y="973583"/>
                </a:cubicBezTo>
                <a:lnTo>
                  <a:pt x="112809" y="1019032"/>
                </a:lnTo>
                <a:lnTo>
                  <a:pt x="59735" y="927104"/>
                </a:lnTo>
                <a:lnTo>
                  <a:pt x="161524" y="841697"/>
                </a:lnTo>
                <a:cubicBezTo>
                  <a:pt x="135307" y="775599"/>
                  <a:pt x="122832" y="704852"/>
                  <a:pt x="124862" y="633774"/>
                </a:cubicBezTo>
                <a:lnTo>
                  <a:pt x="0" y="588332"/>
                </a:lnTo>
                <a:lnTo>
                  <a:pt x="18432" y="483796"/>
                </a:lnTo>
                <a:lnTo>
                  <a:pt x="151306" y="483799"/>
                </a:lnTo>
                <a:cubicBezTo>
                  <a:pt x="173710" y="416314"/>
                  <a:pt x="209628" y="354100"/>
                  <a:pt x="256871" y="300956"/>
                </a:cubicBezTo>
                <a:lnTo>
                  <a:pt x="190431" y="185886"/>
                </a:lnTo>
                <a:lnTo>
                  <a:pt x="271746" y="117654"/>
                </a:lnTo>
                <a:lnTo>
                  <a:pt x="373531" y="203067"/>
                </a:lnTo>
                <a:cubicBezTo>
                  <a:pt x="434072" y="165770"/>
                  <a:pt x="501577" y="141200"/>
                  <a:pt x="571928" y="130856"/>
                </a:cubicBezTo>
                <a:lnTo>
                  <a:pt x="5949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501445" tIns="575655" rIns="501445" bIns="614746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50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91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2" r="31102"/>
          <a:stretch>
            <a:fillRect/>
          </a:stretch>
        </p:blipFill>
        <p:spPr/>
      </p:pic>
      <p:sp>
        <p:nvSpPr>
          <p:cNvPr id="15" name="文本占位符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</a:t>
            </a:r>
          </a:p>
          <a:p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请输入你的小标题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</p:spTree>
    <p:extLst>
      <p:ext uri="{BB962C8B-B14F-4D97-AF65-F5344CB8AC3E}">
        <p14:creationId xmlns:p14="http://schemas.microsoft.com/office/powerpoint/2010/main" val="116178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关键词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zh-CN" altLang="en-US" dirty="0"/>
              <a:t>输入你的关键内容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474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D2FDF9-B15A-4A2F-B3B3-8BB32756F0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26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b="5015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b="5015"/>
          <a:stretch>
            <a:fillRect/>
          </a:stretch>
        </p:blipFill>
        <p:spPr/>
      </p:pic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54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请输入你的小标题</a:t>
            </a:r>
          </a:p>
        </p:txBody>
      </p:sp>
      <p:graphicFrame>
        <p:nvGraphicFramePr>
          <p:cNvPr id="25" name="图表占位符 24"/>
          <p:cNvGraphicFramePr>
            <a:graphicFrameLocks noGrp="1"/>
          </p:cNvGraphicFramePr>
          <p:nvPr>
            <p:ph type="chart" sz="quarter" idx="40"/>
            <p:extLst>
              <p:ext uri="{D42A27DB-BD31-4B8C-83A1-F6EECF244321}">
                <p14:modId xmlns:p14="http://schemas.microsoft.com/office/powerpoint/2010/main" val="1040472026"/>
              </p:ext>
            </p:extLst>
          </p:nvPr>
        </p:nvGraphicFramePr>
        <p:xfrm>
          <a:off x="550863" y="1487488"/>
          <a:ext cx="6473825" cy="457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文本占位符 2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  <p:sp>
        <p:nvSpPr>
          <p:cNvPr id="30" name="文本占位符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  <p:sp>
        <p:nvSpPr>
          <p:cNvPr id="31" name="文本占位符 2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媒体关系体系的建设需要循序渐进，逐步分阶段进行，不同阶段设定进步目标。</a:t>
            </a:r>
          </a:p>
        </p:txBody>
      </p:sp>
    </p:spTree>
    <p:extLst>
      <p:ext uri="{BB962C8B-B14F-4D97-AF65-F5344CB8AC3E}">
        <p14:creationId xmlns:p14="http://schemas.microsoft.com/office/powerpoint/2010/main" val="217158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请输入你的标题一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请输入你的标题二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请输入你的标题三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请输入你的标题四</a:t>
            </a:r>
          </a:p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6E6BFAB-72F1-467C-A787-4AF551E1D4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请输入你的标题五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77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83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6EECF8-00F0-4182-9353-5C12AF221872}"/>
              </a:ext>
            </a:extLst>
          </p:cNvPr>
          <p:cNvSpPr txBox="1"/>
          <p:nvPr/>
        </p:nvSpPr>
        <p:spPr>
          <a:xfrm>
            <a:off x="2717800" y="2514600"/>
            <a:ext cx="675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300" dirty="0"/>
              <a:t>模板使用方法介绍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5B7550-31DC-4625-A19F-05044B8CF53E}"/>
              </a:ext>
            </a:extLst>
          </p:cNvPr>
          <p:cNvSpPr txBox="1"/>
          <p:nvPr/>
        </p:nvSpPr>
        <p:spPr>
          <a:xfrm>
            <a:off x="3481388" y="3345597"/>
            <a:ext cx="522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spc="3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USE TEMPLATES</a:t>
            </a:r>
            <a:endParaRPr lang="zh-CN" altLang="en-US" sz="2800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29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FE3D48-E018-48DA-9204-7626D92D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057275"/>
            <a:ext cx="10157916" cy="3647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C1F369-90B5-4F66-9FAA-6C22985AE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5" b="1355"/>
          <a:stretch/>
        </p:blipFill>
        <p:spPr>
          <a:xfrm>
            <a:off x="466725" y="2988258"/>
            <a:ext cx="2617431" cy="261743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3E3D94-6F51-4B4E-8399-FDDC34196F56}"/>
              </a:ext>
            </a:extLst>
          </p:cNvPr>
          <p:cNvSpPr txBox="1"/>
          <p:nvPr/>
        </p:nvSpPr>
        <p:spPr>
          <a:xfrm>
            <a:off x="0" y="572349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打开自己的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，在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中单击</a:t>
            </a:r>
            <a:r>
              <a:rPr lang="en-US" altLang="zh-CN" dirty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设计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>
                <a:latin typeface="+mn-ea"/>
              </a:rPr>
              <a:t>→</a:t>
            </a:r>
            <a:r>
              <a:rPr lang="en-US" altLang="zh-CN" dirty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主题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>
                <a:latin typeface="+mn-ea"/>
              </a:rPr>
              <a:t>→</a:t>
            </a:r>
            <a:r>
              <a:rPr lang="en-US" altLang="zh-CN" dirty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浏览主题</a:t>
            </a:r>
            <a:r>
              <a:rPr lang="en-US" altLang="zh-CN" dirty="0">
                <a:latin typeface="+mn-ea"/>
              </a:rPr>
              <a:t>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CF6BE7-57D0-4D2A-A0CE-A13943F31283}"/>
              </a:ext>
            </a:extLst>
          </p:cNvPr>
          <p:cNvSpPr/>
          <p:nvPr/>
        </p:nvSpPr>
        <p:spPr>
          <a:xfrm>
            <a:off x="781050" y="4121150"/>
            <a:ext cx="1466850" cy="3175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67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55A339-8B54-48CF-9DA2-A9D43EF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54" y="1026544"/>
            <a:ext cx="6360491" cy="44167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890E2A-F719-46B3-8167-1C31FCE3D4C6}"/>
              </a:ext>
            </a:extLst>
          </p:cNvPr>
          <p:cNvSpPr txBox="1"/>
          <p:nvPr/>
        </p:nvSpPr>
        <p:spPr>
          <a:xfrm>
            <a:off x="3278981" y="5723493"/>
            <a:ext cx="563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选择本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模板，单击</a:t>
            </a:r>
            <a:r>
              <a:rPr lang="en-US" altLang="zh-CN" dirty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应用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>
                <a:latin typeface="+mn-ea"/>
              </a:rPr>
              <a:t>即可将模板一键导入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9245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D1607C-880D-4EFF-9DE3-B3EFBF8B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67" y="638354"/>
            <a:ext cx="6301467" cy="46447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C2014F-F20B-4102-9CEC-0FAF0B3BCFC3}"/>
              </a:ext>
            </a:extLst>
          </p:cNvPr>
          <p:cNvSpPr txBox="1"/>
          <p:nvPr/>
        </p:nvSpPr>
        <p:spPr>
          <a:xfrm>
            <a:off x="0" y="5603262"/>
            <a:ext cx="12191999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默认情况下，导入之后都是同一个版式</a:t>
            </a:r>
            <a:endParaRPr lang="en-US" altLang="zh-CN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需选中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缩览图然后单击右键，在</a:t>
            </a:r>
            <a:r>
              <a:rPr lang="en-US" altLang="zh-CN" dirty="0">
                <a:latin typeface="+mn-ea"/>
              </a:rPr>
              <a:t>【</a:t>
            </a:r>
            <a:r>
              <a:rPr lang="zh-CN" altLang="en-US" dirty="0">
                <a:latin typeface="+mn-ea"/>
              </a:rPr>
              <a:t>版式</a:t>
            </a:r>
            <a:r>
              <a:rPr lang="en-US" altLang="zh-CN" dirty="0">
                <a:latin typeface="+mn-ea"/>
              </a:rPr>
              <a:t>】</a:t>
            </a:r>
            <a:r>
              <a:rPr lang="zh-CN" altLang="en-US" dirty="0">
                <a:latin typeface="+mn-ea"/>
              </a:rPr>
              <a:t>中进行更换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514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59DE68-8C3B-4FA4-ABF9-B09753E5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35" y="875651"/>
            <a:ext cx="10065331" cy="43866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3A05DB-935F-4B90-A3F8-2FB015A4EE01}"/>
              </a:ext>
            </a:extLst>
          </p:cNvPr>
          <p:cNvSpPr txBox="1"/>
          <p:nvPr/>
        </p:nvSpPr>
        <p:spPr>
          <a:xfrm>
            <a:off x="0" y="568898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如果你熟练掌握这套解决方案，一般美化出如图所示的一版</a:t>
            </a:r>
            <a:r>
              <a:rPr lang="en-US" altLang="zh-CN" dirty="0">
                <a:latin typeface="+mn-ea"/>
              </a:rPr>
              <a:t>PPT</a:t>
            </a:r>
            <a:r>
              <a:rPr lang="zh-CN" altLang="en-US" dirty="0">
                <a:latin typeface="+mn-ea"/>
              </a:rPr>
              <a:t>，只需</a:t>
            </a:r>
            <a:r>
              <a:rPr lang="en-US" altLang="zh-CN" dirty="0">
                <a:latin typeface="+mn-ea"/>
              </a:rPr>
              <a:t>5~10</a:t>
            </a:r>
            <a:r>
              <a:rPr lang="zh-CN" altLang="en-US" dirty="0">
                <a:latin typeface="+mn-ea"/>
              </a:rPr>
              <a:t>分钟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5233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9A1C0B-4E19-44F9-8C2F-825A91AE8BF9}"/>
              </a:ext>
            </a:extLst>
          </p:cNvPr>
          <p:cNvSpPr/>
          <p:nvPr/>
        </p:nvSpPr>
        <p:spPr>
          <a:xfrm>
            <a:off x="533400" y="504825"/>
            <a:ext cx="11125200" cy="5848350"/>
          </a:xfrm>
          <a:prstGeom prst="roundRect">
            <a:avLst>
              <a:gd name="adj" fmla="val 18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EA37F08-8940-4BF5-89C7-4A7F6581143B}"/>
              </a:ext>
            </a:extLst>
          </p:cNvPr>
          <p:cNvGrpSpPr/>
          <p:nvPr/>
        </p:nvGrpSpPr>
        <p:grpSpPr>
          <a:xfrm>
            <a:off x="1054791" y="1524875"/>
            <a:ext cx="5545344" cy="4346229"/>
            <a:chOff x="797760" y="1679968"/>
            <a:chExt cx="5306275" cy="415885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F5A85E-466D-4645-B345-022571C00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"/>
            <a:stretch/>
          </p:blipFill>
          <p:spPr>
            <a:xfrm>
              <a:off x="878326" y="1679968"/>
              <a:ext cx="5027175" cy="3721493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5E01D32-DC7B-43D7-9A4A-82546E8081C4}"/>
                </a:ext>
              </a:extLst>
            </p:cNvPr>
            <p:cNvSpPr/>
            <p:nvPr/>
          </p:nvSpPr>
          <p:spPr>
            <a:xfrm>
              <a:off x="797760" y="4457700"/>
              <a:ext cx="5306275" cy="1381125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44000">
                  <a:srgbClr val="FFFFFF">
                    <a:alpha val="69000"/>
                  </a:srgbClr>
                </a:gs>
                <a:gs pos="0">
                  <a:sysClr val="window" lastClr="FFFFFF">
                    <a:alpha val="0"/>
                  </a:sys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EB623D5-91E2-4F96-B5E9-61E752FE78EA}"/>
              </a:ext>
            </a:extLst>
          </p:cNvPr>
          <p:cNvCxnSpPr>
            <a:cxnSpLocks/>
          </p:cNvCxnSpPr>
          <p:nvPr/>
        </p:nvCxnSpPr>
        <p:spPr>
          <a:xfrm>
            <a:off x="6637135" y="4252495"/>
            <a:ext cx="0" cy="1176778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4161E-FC12-442E-A184-B01E63B43CCD}"/>
              </a:ext>
            </a:extLst>
          </p:cNvPr>
          <p:cNvSpPr txBox="1"/>
          <p:nvPr/>
        </p:nvSpPr>
        <p:spPr>
          <a:xfrm>
            <a:off x="6749274" y="4208047"/>
            <a:ext cx="4889520" cy="90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1300" dirty="0"/>
              <a:t>如果对以上问题有困惑，可学习</a:t>
            </a:r>
            <a:r>
              <a:rPr lang="en-US" altLang="zh-CN" sz="1300" dirty="0"/>
              <a:t>《</a:t>
            </a:r>
            <a:r>
              <a:rPr lang="zh-CN" altLang="en-US" sz="1300" dirty="0"/>
              <a:t>工作型</a:t>
            </a:r>
            <a:r>
              <a:rPr lang="en-US" altLang="zh-CN" sz="1300" dirty="0"/>
              <a:t>PPT</a:t>
            </a:r>
            <a:r>
              <a:rPr lang="zh-CN" altLang="en-US" sz="1300" dirty="0"/>
              <a:t>应该这样做</a:t>
            </a:r>
            <a:r>
              <a:rPr lang="en-US" altLang="zh-CN" sz="1300" dirty="0"/>
              <a:t>》</a:t>
            </a:r>
          </a:p>
          <a:p>
            <a:pPr>
              <a:lnSpc>
                <a:spcPct val="135000"/>
              </a:lnSpc>
            </a:pPr>
            <a:r>
              <a:rPr lang="zh-CN" altLang="en-US" sz="1300" dirty="0"/>
              <a:t>访问网址：</a:t>
            </a:r>
            <a:r>
              <a:rPr lang="en-US" altLang="zh-CN" sz="1300" dirty="0"/>
              <a:t>cxcc.me/work </a:t>
            </a:r>
            <a:r>
              <a:rPr lang="zh-CN" altLang="en-US" sz="1300" dirty="0"/>
              <a:t>或扫如下二维码：</a:t>
            </a:r>
            <a:endParaRPr lang="en-US" altLang="zh-CN" sz="1300" dirty="0"/>
          </a:p>
          <a:p>
            <a:pPr>
              <a:lnSpc>
                <a:spcPct val="135000"/>
              </a:lnSpc>
            </a:pPr>
            <a:endParaRPr lang="en-US" altLang="zh-CN" sz="13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305B54-B807-4670-B0E6-54CF89810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29" y="4812272"/>
            <a:ext cx="3077670" cy="70346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8BE680E-46AE-471B-BE63-5FB2E5240C37}"/>
              </a:ext>
            </a:extLst>
          </p:cNvPr>
          <p:cNvGrpSpPr/>
          <p:nvPr/>
        </p:nvGrpSpPr>
        <p:grpSpPr>
          <a:xfrm>
            <a:off x="10601017" y="2965474"/>
            <a:ext cx="823928" cy="987546"/>
            <a:chOff x="8018390" y="2512298"/>
            <a:chExt cx="2406626" cy="288454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049301BF-C66B-4359-9EBB-F4CD141DAFC4}"/>
                </a:ext>
              </a:extLst>
            </p:cNvPr>
            <p:cNvSpPr>
              <a:spLocks/>
            </p:cNvSpPr>
            <p:nvPr/>
          </p:nvSpPr>
          <p:spPr bwMode="auto">
            <a:xfrm rot="2728548">
              <a:off x="8316339" y="4193926"/>
              <a:ext cx="904964" cy="1500861"/>
            </a:xfrm>
            <a:custGeom>
              <a:avLst/>
              <a:gdLst>
                <a:gd name="T0" fmla="*/ 293 w 299"/>
                <a:gd name="T1" fmla="*/ 6 h 496"/>
                <a:gd name="T2" fmla="*/ 271 w 299"/>
                <a:gd name="T3" fmla="*/ 6 h 496"/>
                <a:gd name="T4" fmla="*/ 193 w 299"/>
                <a:gd name="T5" fmla="*/ 70 h 496"/>
                <a:gd name="T6" fmla="*/ 128 w 299"/>
                <a:gd name="T7" fmla="*/ 88 h 496"/>
                <a:gd name="T8" fmla="*/ 28 w 299"/>
                <a:gd name="T9" fmla="*/ 136 h 496"/>
                <a:gd name="T10" fmla="*/ 2 w 299"/>
                <a:gd name="T11" fmla="*/ 255 h 496"/>
                <a:gd name="T12" fmla="*/ 14 w 299"/>
                <a:gd name="T13" fmla="*/ 273 h 496"/>
                <a:gd name="T14" fmla="*/ 32 w 299"/>
                <a:gd name="T15" fmla="*/ 262 h 496"/>
                <a:gd name="T16" fmla="*/ 57 w 299"/>
                <a:gd name="T17" fmla="*/ 186 h 496"/>
                <a:gd name="T18" fmla="*/ 46 w 299"/>
                <a:gd name="T19" fmla="*/ 264 h 496"/>
                <a:gd name="T20" fmla="*/ 32 w 299"/>
                <a:gd name="T21" fmla="*/ 470 h 496"/>
                <a:gd name="T22" fmla="*/ 49 w 299"/>
                <a:gd name="T23" fmla="*/ 492 h 496"/>
                <a:gd name="T24" fmla="*/ 71 w 299"/>
                <a:gd name="T25" fmla="*/ 474 h 496"/>
                <a:gd name="T26" fmla="*/ 100 w 299"/>
                <a:gd name="T27" fmla="*/ 298 h 496"/>
                <a:gd name="T28" fmla="*/ 103 w 299"/>
                <a:gd name="T29" fmla="*/ 369 h 496"/>
                <a:gd name="T30" fmla="*/ 107 w 299"/>
                <a:gd name="T31" fmla="*/ 477 h 496"/>
                <a:gd name="T32" fmla="*/ 127 w 299"/>
                <a:gd name="T33" fmla="*/ 496 h 496"/>
                <a:gd name="T34" fmla="*/ 147 w 299"/>
                <a:gd name="T35" fmla="*/ 477 h 496"/>
                <a:gd name="T36" fmla="*/ 155 w 299"/>
                <a:gd name="T37" fmla="*/ 263 h 496"/>
                <a:gd name="T38" fmla="*/ 170 w 299"/>
                <a:gd name="T39" fmla="*/ 174 h 496"/>
                <a:gd name="T40" fmla="*/ 188 w 299"/>
                <a:gd name="T41" fmla="*/ 145 h 496"/>
                <a:gd name="T42" fmla="*/ 293 w 299"/>
                <a:gd name="T43" fmla="*/ 27 h 496"/>
                <a:gd name="T44" fmla="*/ 293 w 299"/>
                <a:gd name="T45" fmla="*/ 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9" h="496">
                  <a:moveTo>
                    <a:pt x="293" y="6"/>
                  </a:moveTo>
                  <a:cubicBezTo>
                    <a:pt x="287" y="0"/>
                    <a:pt x="277" y="0"/>
                    <a:pt x="271" y="6"/>
                  </a:cubicBezTo>
                  <a:cubicBezTo>
                    <a:pt x="271" y="6"/>
                    <a:pt x="203" y="62"/>
                    <a:pt x="193" y="70"/>
                  </a:cubicBezTo>
                  <a:cubicBezTo>
                    <a:pt x="183" y="78"/>
                    <a:pt x="165" y="94"/>
                    <a:pt x="128" y="88"/>
                  </a:cubicBezTo>
                  <a:cubicBezTo>
                    <a:pt x="101" y="84"/>
                    <a:pt x="40" y="84"/>
                    <a:pt x="28" y="136"/>
                  </a:cubicBezTo>
                  <a:cubicBezTo>
                    <a:pt x="2" y="255"/>
                    <a:pt x="2" y="255"/>
                    <a:pt x="2" y="255"/>
                  </a:cubicBezTo>
                  <a:cubicBezTo>
                    <a:pt x="0" y="263"/>
                    <a:pt x="6" y="271"/>
                    <a:pt x="14" y="273"/>
                  </a:cubicBezTo>
                  <a:cubicBezTo>
                    <a:pt x="22" y="275"/>
                    <a:pt x="30" y="270"/>
                    <a:pt x="32" y="262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46" y="264"/>
                    <a:pt x="46" y="264"/>
                    <a:pt x="46" y="264"/>
                  </a:cubicBezTo>
                  <a:cubicBezTo>
                    <a:pt x="32" y="470"/>
                    <a:pt x="32" y="470"/>
                    <a:pt x="32" y="470"/>
                  </a:cubicBezTo>
                  <a:cubicBezTo>
                    <a:pt x="31" y="480"/>
                    <a:pt x="39" y="491"/>
                    <a:pt x="49" y="492"/>
                  </a:cubicBezTo>
                  <a:cubicBezTo>
                    <a:pt x="60" y="493"/>
                    <a:pt x="70" y="485"/>
                    <a:pt x="71" y="474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7" y="477"/>
                    <a:pt x="107" y="477"/>
                    <a:pt x="107" y="477"/>
                  </a:cubicBezTo>
                  <a:cubicBezTo>
                    <a:pt x="107" y="487"/>
                    <a:pt x="116" y="496"/>
                    <a:pt x="127" y="496"/>
                  </a:cubicBezTo>
                  <a:cubicBezTo>
                    <a:pt x="138" y="496"/>
                    <a:pt x="147" y="487"/>
                    <a:pt x="147" y="477"/>
                  </a:cubicBezTo>
                  <a:cubicBezTo>
                    <a:pt x="147" y="477"/>
                    <a:pt x="151" y="358"/>
                    <a:pt x="155" y="263"/>
                  </a:cubicBezTo>
                  <a:cubicBezTo>
                    <a:pt x="157" y="209"/>
                    <a:pt x="165" y="186"/>
                    <a:pt x="170" y="174"/>
                  </a:cubicBezTo>
                  <a:cubicBezTo>
                    <a:pt x="173" y="166"/>
                    <a:pt x="182" y="152"/>
                    <a:pt x="188" y="145"/>
                  </a:cubicBezTo>
                  <a:cubicBezTo>
                    <a:pt x="191" y="141"/>
                    <a:pt x="293" y="27"/>
                    <a:pt x="293" y="27"/>
                  </a:cubicBezTo>
                  <a:cubicBezTo>
                    <a:pt x="299" y="22"/>
                    <a:pt x="299" y="12"/>
                    <a:pt x="29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Segoe UI Light"/>
                <a:ea typeface="思源黑体 CN Light"/>
              </a:endParaRPr>
            </a:p>
          </p:txBody>
        </p:sp>
        <p:grpSp>
          <p:nvGrpSpPr>
            <p:cNvPr id="25" name="Group 29">
              <a:extLst>
                <a:ext uri="{FF2B5EF4-FFF2-40B4-BE49-F238E27FC236}">
                  <a16:creationId xmlns:a16="http://schemas.microsoft.com/office/drawing/2014/main" id="{412E352B-FB63-4768-9477-6A7B54AE409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900449">
              <a:off x="8218842" y="2512298"/>
              <a:ext cx="2206174" cy="2077979"/>
              <a:chOff x="3471" y="1812"/>
              <a:chExt cx="740" cy="697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EC84EA9E-8F33-442D-9636-F732BDC0B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2182"/>
                <a:ext cx="164" cy="158"/>
              </a:xfrm>
              <a:custGeom>
                <a:avLst/>
                <a:gdLst>
                  <a:gd name="T0" fmla="*/ 60 w 120"/>
                  <a:gd name="T1" fmla="*/ 116 h 116"/>
                  <a:gd name="T2" fmla="*/ 0 w 120"/>
                  <a:gd name="T3" fmla="*/ 58 h 116"/>
                  <a:gd name="T4" fmla="*/ 60 w 120"/>
                  <a:gd name="T5" fmla="*/ 0 h 116"/>
                  <a:gd name="T6" fmla="*/ 120 w 120"/>
                  <a:gd name="T7" fmla="*/ 58 h 116"/>
                  <a:gd name="T8" fmla="*/ 60 w 120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16">
                    <a:moveTo>
                      <a:pt x="60" y="116"/>
                    </a:moveTo>
                    <a:cubicBezTo>
                      <a:pt x="27" y="116"/>
                      <a:pt x="0" y="90"/>
                      <a:pt x="0" y="58"/>
                    </a:cubicBezTo>
                    <a:cubicBezTo>
                      <a:pt x="0" y="34"/>
                      <a:pt x="7" y="0"/>
                      <a:pt x="60" y="0"/>
                    </a:cubicBezTo>
                    <a:cubicBezTo>
                      <a:pt x="114" y="0"/>
                      <a:pt x="120" y="34"/>
                      <a:pt x="120" y="58"/>
                    </a:cubicBezTo>
                    <a:cubicBezTo>
                      <a:pt x="120" y="90"/>
                      <a:pt x="93" y="116"/>
                      <a:pt x="60" y="116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2B34DB47-6CB9-402F-BB00-BE318CCB7D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1" y="2174"/>
                <a:ext cx="181" cy="174"/>
              </a:xfrm>
              <a:custGeom>
                <a:avLst/>
                <a:gdLst>
                  <a:gd name="T0" fmla="*/ 66 w 132"/>
                  <a:gd name="T1" fmla="*/ 12 h 128"/>
                  <a:gd name="T2" fmla="*/ 120 w 132"/>
                  <a:gd name="T3" fmla="*/ 64 h 128"/>
                  <a:gd name="T4" fmla="*/ 66 w 132"/>
                  <a:gd name="T5" fmla="*/ 116 h 128"/>
                  <a:gd name="T6" fmla="*/ 12 w 132"/>
                  <a:gd name="T7" fmla="*/ 64 h 128"/>
                  <a:gd name="T8" fmla="*/ 66 w 132"/>
                  <a:gd name="T9" fmla="*/ 12 h 128"/>
                  <a:gd name="T10" fmla="*/ 66 w 132"/>
                  <a:gd name="T11" fmla="*/ 0 h 128"/>
                  <a:gd name="T12" fmla="*/ 0 w 132"/>
                  <a:gd name="T13" fmla="*/ 64 h 128"/>
                  <a:gd name="T14" fmla="*/ 66 w 132"/>
                  <a:gd name="T15" fmla="*/ 128 h 128"/>
                  <a:gd name="T16" fmla="*/ 132 w 132"/>
                  <a:gd name="T17" fmla="*/ 64 h 128"/>
                  <a:gd name="T18" fmla="*/ 66 w 132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28">
                    <a:moveTo>
                      <a:pt x="66" y="12"/>
                    </a:moveTo>
                    <a:cubicBezTo>
                      <a:pt x="111" y="12"/>
                      <a:pt x="120" y="36"/>
                      <a:pt x="120" y="64"/>
                    </a:cubicBezTo>
                    <a:cubicBezTo>
                      <a:pt x="120" y="93"/>
                      <a:pt x="96" y="116"/>
                      <a:pt x="66" y="116"/>
                    </a:cubicBezTo>
                    <a:cubicBezTo>
                      <a:pt x="37" y="116"/>
                      <a:pt x="12" y="93"/>
                      <a:pt x="12" y="64"/>
                    </a:cubicBezTo>
                    <a:cubicBezTo>
                      <a:pt x="12" y="36"/>
                      <a:pt x="22" y="12"/>
                      <a:pt x="66" y="12"/>
                    </a:cubicBezTo>
                    <a:moveTo>
                      <a:pt x="66" y="0"/>
                    </a:moveTo>
                    <a:cubicBezTo>
                      <a:pt x="22" y="0"/>
                      <a:pt x="0" y="21"/>
                      <a:pt x="0" y="64"/>
                    </a:cubicBezTo>
                    <a:cubicBezTo>
                      <a:pt x="0" y="100"/>
                      <a:pt x="30" y="128"/>
                      <a:pt x="66" y="128"/>
                    </a:cubicBezTo>
                    <a:cubicBezTo>
                      <a:pt x="103" y="128"/>
                      <a:pt x="132" y="100"/>
                      <a:pt x="132" y="64"/>
                    </a:cubicBezTo>
                    <a:cubicBezTo>
                      <a:pt x="132" y="21"/>
                      <a:pt x="111" y="0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8747B110-6C84-44F9-82D9-94B6213B5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2247"/>
                <a:ext cx="56" cy="51"/>
              </a:xfrm>
              <a:custGeom>
                <a:avLst/>
                <a:gdLst>
                  <a:gd name="T0" fmla="*/ 20 w 41"/>
                  <a:gd name="T1" fmla="*/ 37 h 37"/>
                  <a:gd name="T2" fmla="*/ 16 w 41"/>
                  <a:gd name="T3" fmla="*/ 33 h 37"/>
                  <a:gd name="T4" fmla="*/ 20 w 41"/>
                  <a:gd name="T5" fmla="*/ 29 h 37"/>
                  <a:gd name="T6" fmla="*/ 32 w 41"/>
                  <a:gd name="T7" fmla="*/ 25 h 37"/>
                  <a:gd name="T8" fmla="*/ 31 w 41"/>
                  <a:gd name="T9" fmla="*/ 22 h 37"/>
                  <a:gd name="T10" fmla="*/ 3 w 41"/>
                  <a:gd name="T11" fmla="*/ 8 h 37"/>
                  <a:gd name="T12" fmla="*/ 0 w 41"/>
                  <a:gd name="T13" fmla="*/ 3 h 37"/>
                  <a:gd name="T14" fmla="*/ 5 w 41"/>
                  <a:gd name="T15" fmla="*/ 0 h 37"/>
                  <a:gd name="T16" fmla="*/ 38 w 41"/>
                  <a:gd name="T17" fmla="*/ 18 h 37"/>
                  <a:gd name="T18" fmla="*/ 39 w 41"/>
                  <a:gd name="T19" fmla="*/ 29 h 37"/>
                  <a:gd name="T20" fmla="*/ 21 w 41"/>
                  <a:gd name="T21" fmla="*/ 37 h 37"/>
                  <a:gd name="T22" fmla="*/ 20 w 41"/>
                  <a:gd name="T2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37">
                    <a:moveTo>
                      <a:pt x="20" y="37"/>
                    </a:moveTo>
                    <a:cubicBezTo>
                      <a:pt x="18" y="37"/>
                      <a:pt x="16" y="35"/>
                      <a:pt x="16" y="33"/>
                    </a:cubicBezTo>
                    <a:cubicBezTo>
                      <a:pt x="16" y="31"/>
                      <a:pt x="18" y="29"/>
                      <a:pt x="20" y="29"/>
                    </a:cubicBezTo>
                    <a:cubicBezTo>
                      <a:pt x="25" y="29"/>
                      <a:pt x="30" y="27"/>
                      <a:pt x="32" y="25"/>
                    </a:cubicBezTo>
                    <a:cubicBezTo>
                      <a:pt x="32" y="25"/>
                      <a:pt x="31" y="23"/>
                      <a:pt x="31" y="22"/>
                    </a:cubicBezTo>
                    <a:cubicBezTo>
                      <a:pt x="26" y="14"/>
                      <a:pt x="9" y="9"/>
                      <a:pt x="3" y="8"/>
                    </a:cubicBezTo>
                    <a:cubicBezTo>
                      <a:pt x="1" y="8"/>
                      <a:pt x="0" y="6"/>
                      <a:pt x="0" y="3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7" y="1"/>
                      <a:pt x="31" y="6"/>
                      <a:pt x="38" y="18"/>
                    </a:cubicBezTo>
                    <a:cubicBezTo>
                      <a:pt x="41" y="23"/>
                      <a:pt x="40" y="27"/>
                      <a:pt x="39" y="29"/>
                    </a:cubicBezTo>
                    <a:cubicBezTo>
                      <a:pt x="35" y="36"/>
                      <a:pt x="23" y="37"/>
                      <a:pt x="21" y="37"/>
                    </a:cubicBezTo>
                    <a:cubicBezTo>
                      <a:pt x="20" y="37"/>
                      <a:pt x="20" y="37"/>
                      <a:pt x="20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06E2AAD0-873D-476A-8FCC-3A02BC5C1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2182"/>
                <a:ext cx="164" cy="158"/>
              </a:xfrm>
              <a:custGeom>
                <a:avLst/>
                <a:gdLst>
                  <a:gd name="T0" fmla="*/ 60 w 120"/>
                  <a:gd name="T1" fmla="*/ 116 h 116"/>
                  <a:gd name="T2" fmla="*/ 0 w 120"/>
                  <a:gd name="T3" fmla="*/ 58 h 116"/>
                  <a:gd name="T4" fmla="*/ 60 w 120"/>
                  <a:gd name="T5" fmla="*/ 0 h 116"/>
                  <a:gd name="T6" fmla="*/ 120 w 120"/>
                  <a:gd name="T7" fmla="*/ 58 h 116"/>
                  <a:gd name="T8" fmla="*/ 60 w 120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16">
                    <a:moveTo>
                      <a:pt x="60" y="116"/>
                    </a:moveTo>
                    <a:cubicBezTo>
                      <a:pt x="27" y="116"/>
                      <a:pt x="0" y="90"/>
                      <a:pt x="0" y="58"/>
                    </a:cubicBezTo>
                    <a:cubicBezTo>
                      <a:pt x="0" y="34"/>
                      <a:pt x="6" y="0"/>
                      <a:pt x="60" y="0"/>
                    </a:cubicBezTo>
                    <a:cubicBezTo>
                      <a:pt x="114" y="0"/>
                      <a:pt x="120" y="34"/>
                      <a:pt x="120" y="58"/>
                    </a:cubicBezTo>
                    <a:cubicBezTo>
                      <a:pt x="120" y="90"/>
                      <a:pt x="93" y="116"/>
                      <a:pt x="60" y="116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F4C06E53-2D4B-458F-BAB7-B19C61B86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0" y="2174"/>
                <a:ext cx="181" cy="174"/>
              </a:xfrm>
              <a:custGeom>
                <a:avLst/>
                <a:gdLst>
                  <a:gd name="T0" fmla="*/ 66 w 132"/>
                  <a:gd name="T1" fmla="*/ 12 h 128"/>
                  <a:gd name="T2" fmla="*/ 120 w 132"/>
                  <a:gd name="T3" fmla="*/ 64 h 128"/>
                  <a:gd name="T4" fmla="*/ 66 w 132"/>
                  <a:gd name="T5" fmla="*/ 116 h 128"/>
                  <a:gd name="T6" fmla="*/ 12 w 132"/>
                  <a:gd name="T7" fmla="*/ 64 h 128"/>
                  <a:gd name="T8" fmla="*/ 66 w 132"/>
                  <a:gd name="T9" fmla="*/ 12 h 128"/>
                  <a:gd name="T10" fmla="*/ 66 w 132"/>
                  <a:gd name="T11" fmla="*/ 0 h 128"/>
                  <a:gd name="T12" fmla="*/ 0 w 132"/>
                  <a:gd name="T13" fmla="*/ 64 h 128"/>
                  <a:gd name="T14" fmla="*/ 66 w 132"/>
                  <a:gd name="T15" fmla="*/ 128 h 128"/>
                  <a:gd name="T16" fmla="*/ 132 w 132"/>
                  <a:gd name="T17" fmla="*/ 64 h 128"/>
                  <a:gd name="T18" fmla="*/ 66 w 132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28">
                    <a:moveTo>
                      <a:pt x="66" y="12"/>
                    </a:moveTo>
                    <a:cubicBezTo>
                      <a:pt x="110" y="12"/>
                      <a:pt x="120" y="36"/>
                      <a:pt x="120" y="64"/>
                    </a:cubicBezTo>
                    <a:cubicBezTo>
                      <a:pt x="120" y="93"/>
                      <a:pt x="96" y="116"/>
                      <a:pt x="66" y="116"/>
                    </a:cubicBezTo>
                    <a:cubicBezTo>
                      <a:pt x="36" y="116"/>
                      <a:pt x="12" y="93"/>
                      <a:pt x="12" y="64"/>
                    </a:cubicBezTo>
                    <a:cubicBezTo>
                      <a:pt x="12" y="36"/>
                      <a:pt x="21" y="12"/>
                      <a:pt x="66" y="12"/>
                    </a:cubicBezTo>
                    <a:moveTo>
                      <a:pt x="66" y="0"/>
                    </a:moveTo>
                    <a:cubicBezTo>
                      <a:pt x="21" y="0"/>
                      <a:pt x="0" y="21"/>
                      <a:pt x="0" y="64"/>
                    </a:cubicBezTo>
                    <a:cubicBezTo>
                      <a:pt x="0" y="100"/>
                      <a:pt x="29" y="128"/>
                      <a:pt x="66" y="128"/>
                    </a:cubicBezTo>
                    <a:cubicBezTo>
                      <a:pt x="102" y="128"/>
                      <a:pt x="132" y="100"/>
                      <a:pt x="132" y="64"/>
                    </a:cubicBezTo>
                    <a:cubicBezTo>
                      <a:pt x="132" y="21"/>
                      <a:pt x="110" y="0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6DE8E998-E4FB-402F-8947-D8693526A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2" y="2247"/>
                <a:ext cx="56" cy="51"/>
              </a:xfrm>
              <a:custGeom>
                <a:avLst/>
                <a:gdLst>
                  <a:gd name="T0" fmla="*/ 20 w 41"/>
                  <a:gd name="T1" fmla="*/ 37 h 37"/>
                  <a:gd name="T2" fmla="*/ 20 w 41"/>
                  <a:gd name="T3" fmla="*/ 37 h 37"/>
                  <a:gd name="T4" fmla="*/ 2 w 41"/>
                  <a:gd name="T5" fmla="*/ 29 h 37"/>
                  <a:gd name="T6" fmla="*/ 2 w 41"/>
                  <a:gd name="T7" fmla="*/ 18 h 37"/>
                  <a:gd name="T8" fmla="*/ 36 w 41"/>
                  <a:gd name="T9" fmla="*/ 0 h 37"/>
                  <a:gd name="T10" fmla="*/ 40 w 41"/>
                  <a:gd name="T11" fmla="*/ 3 h 37"/>
                  <a:gd name="T12" fmla="*/ 37 w 41"/>
                  <a:gd name="T13" fmla="*/ 8 h 37"/>
                  <a:gd name="T14" fmla="*/ 9 w 41"/>
                  <a:gd name="T15" fmla="*/ 22 h 37"/>
                  <a:gd name="T16" fmla="*/ 9 w 41"/>
                  <a:gd name="T17" fmla="*/ 25 h 37"/>
                  <a:gd name="T18" fmla="*/ 20 w 41"/>
                  <a:gd name="T19" fmla="*/ 29 h 37"/>
                  <a:gd name="T20" fmla="*/ 24 w 41"/>
                  <a:gd name="T21" fmla="*/ 33 h 37"/>
                  <a:gd name="T22" fmla="*/ 20 w 41"/>
                  <a:gd name="T2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1" h="37">
                    <a:moveTo>
                      <a:pt x="20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7" y="37"/>
                      <a:pt x="5" y="36"/>
                      <a:pt x="2" y="29"/>
                    </a:cubicBezTo>
                    <a:cubicBezTo>
                      <a:pt x="0" y="27"/>
                      <a:pt x="0" y="23"/>
                      <a:pt x="2" y="18"/>
                    </a:cubicBezTo>
                    <a:cubicBezTo>
                      <a:pt x="10" y="6"/>
                      <a:pt x="33" y="1"/>
                      <a:pt x="36" y="0"/>
                    </a:cubicBezTo>
                    <a:cubicBezTo>
                      <a:pt x="38" y="0"/>
                      <a:pt x="40" y="1"/>
                      <a:pt x="40" y="3"/>
                    </a:cubicBezTo>
                    <a:cubicBezTo>
                      <a:pt x="41" y="6"/>
                      <a:pt x="39" y="8"/>
                      <a:pt x="37" y="8"/>
                    </a:cubicBezTo>
                    <a:cubicBezTo>
                      <a:pt x="31" y="9"/>
                      <a:pt x="14" y="14"/>
                      <a:pt x="9" y="22"/>
                    </a:cubicBezTo>
                    <a:cubicBezTo>
                      <a:pt x="9" y="23"/>
                      <a:pt x="8" y="25"/>
                      <a:pt x="9" y="25"/>
                    </a:cubicBezTo>
                    <a:cubicBezTo>
                      <a:pt x="10" y="27"/>
                      <a:pt x="15" y="29"/>
                      <a:pt x="20" y="29"/>
                    </a:cubicBezTo>
                    <a:cubicBezTo>
                      <a:pt x="22" y="29"/>
                      <a:pt x="24" y="31"/>
                      <a:pt x="24" y="33"/>
                    </a:cubicBezTo>
                    <a:cubicBezTo>
                      <a:pt x="24" y="35"/>
                      <a:pt x="22" y="37"/>
                      <a:pt x="20" y="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21EF79F6-EFF1-44C9-9DA3-5E01960F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" y="1822"/>
                <a:ext cx="632" cy="679"/>
              </a:xfrm>
              <a:custGeom>
                <a:avLst/>
                <a:gdLst>
                  <a:gd name="T0" fmla="*/ 231 w 461"/>
                  <a:gd name="T1" fmla="*/ 498 h 498"/>
                  <a:gd name="T2" fmla="*/ 66 w 461"/>
                  <a:gd name="T3" fmla="*/ 435 h 498"/>
                  <a:gd name="T4" fmla="*/ 11 w 461"/>
                  <a:gd name="T5" fmla="*/ 187 h 498"/>
                  <a:gd name="T6" fmla="*/ 228 w 461"/>
                  <a:gd name="T7" fmla="*/ 0 h 498"/>
                  <a:gd name="T8" fmla="*/ 231 w 461"/>
                  <a:gd name="T9" fmla="*/ 0 h 498"/>
                  <a:gd name="T10" fmla="*/ 233 w 461"/>
                  <a:gd name="T11" fmla="*/ 0 h 498"/>
                  <a:gd name="T12" fmla="*/ 450 w 461"/>
                  <a:gd name="T13" fmla="*/ 187 h 498"/>
                  <a:gd name="T14" fmla="*/ 395 w 461"/>
                  <a:gd name="T15" fmla="*/ 435 h 498"/>
                  <a:gd name="T16" fmla="*/ 231 w 461"/>
                  <a:gd name="T17" fmla="*/ 49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98">
                    <a:moveTo>
                      <a:pt x="231" y="498"/>
                    </a:moveTo>
                    <a:cubicBezTo>
                      <a:pt x="160" y="498"/>
                      <a:pt x="104" y="477"/>
                      <a:pt x="66" y="435"/>
                    </a:cubicBezTo>
                    <a:cubicBezTo>
                      <a:pt x="18" y="382"/>
                      <a:pt x="0" y="298"/>
                      <a:pt x="11" y="187"/>
                    </a:cubicBezTo>
                    <a:cubicBezTo>
                      <a:pt x="29" y="5"/>
                      <a:pt x="208" y="0"/>
                      <a:pt x="228" y="0"/>
                    </a:cubicBezTo>
                    <a:cubicBezTo>
                      <a:pt x="229" y="0"/>
                      <a:pt x="230" y="0"/>
                      <a:pt x="231" y="0"/>
                    </a:cubicBezTo>
                    <a:cubicBezTo>
                      <a:pt x="231" y="0"/>
                      <a:pt x="232" y="0"/>
                      <a:pt x="233" y="0"/>
                    </a:cubicBezTo>
                    <a:cubicBezTo>
                      <a:pt x="254" y="0"/>
                      <a:pt x="432" y="5"/>
                      <a:pt x="450" y="187"/>
                    </a:cubicBezTo>
                    <a:cubicBezTo>
                      <a:pt x="461" y="298"/>
                      <a:pt x="443" y="382"/>
                      <a:pt x="395" y="435"/>
                    </a:cubicBezTo>
                    <a:cubicBezTo>
                      <a:pt x="357" y="477"/>
                      <a:pt x="302" y="498"/>
                      <a:pt x="231" y="498"/>
                    </a:cubicBez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724F15D5-7D06-4477-B2DC-90A116C2F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7" y="1813"/>
                <a:ext cx="649" cy="696"/>
              </a:xfrm>
              <a:custGeom>
                <a:avLst/>
                <a:gdLst>
                  <a:gd name="T0" fmla="*/ 239 w 474"/>
                  <a:gd name="T1" fmla="*/ 12 h 510"/>
                  <a:gd name="T2" fmla="*/ 450 w 474"/>
                  <a:gd name="T3" fmla="*/ 193 h 510"/>
                  <a:gd name="T4" fmla="*/ 237 w 474"/>
                  <a:gd name="T5" fmla="*/ 498 h 510"/>
                  <a:gd name="T6" fmla="*/ 23 w 474"/>
                  <a:gd name="T7" fmla="*/ 193 h 510"/>
                  <a:gd name="T8" fmla="*/ 234 w 474"/>
                  <a:gd name="T9" fmla="*/ 12 h 510"/>
                  <a:gd name="T10" fmla="*/ 237 w 474"/>
                  <a:gd name="T11" fmla="*/ 12 h 510"/>
                  <a:gd name="T12" fmla="*/ 239 w 474"/>
                  <a:gd name="T13" fmla="*/ 12 h 510"/>
                  <a:gd name="T14" fmla="*/ 239 w 474"/>
                  <a:gd name="T15" fmla="*/ 0 h 510"/>
                  <a:gd name="T16" fmla="*/ 237 w 474"/>
                  <a:gd name="T17" fmla="*/ 0 h 510"/>
                  <a:gd name="T18" fmla="*/ 234 w 474"/>
                  <a:gd name="T19" fmla="*/ 0 h 510"/>
                  <a:gd name="T20" fmla="*/ 121 w 474"/>
                  <a:gd name="T21" fmla="*/ 26 h 510"/>
                  <a:gd name="T22" fmla="*/ 11 w 474"/>
                  <a:gd name="T23" fmla="*/ 192 h 510"/>
                  <a:gd name="T24" fmla="*/ 68 w 474"/>
                  <a:gd name="T25" fmla="*/ 445 h 510"/>
                  <a:gd name="T26" fmla="*/ 237 w 474"/>
                  <a:gd name="T27" fmla="*/ 510 h 510"/>
                  <a:gd name="T28" fmla="*/ 405 w 474"/>
                  <a:gd name="T29" fmla="*/ 445 h 510"/>
                  <a:gd name="T30" fmla="*/ 462 w 474"/>
                  <a:gd name="T31" fmla="*/ 192 h 510"/>
                  <a:gd name="T32" fmla="*/ 352 w 474"/>
                  <a:gd name="T33" fmla="*/ 26 h 510"/>
                  <a:gd name="T34" fmla="*/ 239 w 474"/>
                  <a:gd name="T35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4" h="510">
                    <a:moveTo>
                      <a:pt x="239" y="12"/>
                    </a:moveTo>
                    <a:cubicBezTo>
                      <a:pt x="263" y="12"/>
                      <a:pt x="433" y="18"/>
                      <a:pt x="450" y="193"/>
                    </a:cubicBezTo>
                    <a:cubicBezTo>
                      <a:pt x="469" y="382"/>
                      <a:pt x="401" y="498"/>
                      <a:pt x="237" y="498"/>
                    </a:cubicBezTo>
                    <a:cubicBezTo>
                      <a:pt x="72" y="498"/>
                      <a:pt x="4" y="382"/>
                      <a:pt x="23" y="193"/>
                    </a:cubicBezTo>
                    <a:cubicBezTo>
                      <a:pt x="40" y="18"/>
                      <a:pt x="210" y="12"/>
                      <a:pt x="234" y="12"/>
                    </a:cubicBezTo>
                    <a:cubicBezTo>
                      <a:pt x="236" y="12"/>
                      <a:pt x="237" y="12"/>
                      <a:pt x="237" y="12"/>
                    </a:cubicBezTo>
                    <a:cubicBezTo>
                      <a:pt x="237" y="12"/>
                      <a:pt x="238" y="12"/>
                      <a:pt x="239" y="12"/>
                    </a:cubicBezTo>
                    <a:moveTo>
                      <a:pt x="239" y="0"/>
                    </a:moveTo>
                    <a:cubicBezTo>
                      <a:pt x="238" y="0"/>
                      <a:pt x="237" y="0"/>
                      <a:pt x="237" y="0"/>
                    </a:cubicBezTo>
                    <a:cubicBezTo>
                      <a:pt x="236" y="0"/>
                      <a:pt x="235" y="0"/>
                      <a:pt x="234" y="0"/>
                    </a:cubicBezTo>
                    <a:cubicBezTo>
                      <a:pt x="220" y="0"/>
                      <a:pt x="170" y="2"/>
                      <a:pt x="121" y="26"/>
                    </a:cubicBezTo>
                    <a:cubicBezTo>
                      <a:pt x="57" y="58"/>
                      <a:pt x="19" y="115"/>
                      <a:pt x="11" y="192"/>
                    </a:cubicBezTo>
                    <a:cubicBezTo>
                      <a:pt x="0" y="306"/>
                      <a:pt x="19" y="391"/>
                      <a:pt x="68" y="445"/>
                    </a:cubicBezTo>
                    <a:cubicBezTo>
                      <a:pt x="107" y="488"/>
                      <a:pt x="164" y="510"/>
                      <a:pt x="237" y="510"/>
                    </a:cubicBezTo>
                    <a:cubicBezTo>
                      <a:pt x="309" y="510"/>
                      <a:pt x="366" y="488"/>
                      <a:pt x="405" y="445"/>
                    </a:cubicBezTo>
                    <a:cubicBezTo>
                      <a:pt x="454" y="391"/>
                      <a:pt x="474" y="306"/>
                      <a:pt x="462" y="192"/>
                    </a:cubicBezTo>
                    <a:cubicBezTo>
                      <a:pt x="455" y="115"/>
                      <a:pt x="417" y="58"/>
                      <a:pt x="352" y="26"/>
                    </a:cubicBezTo>
                    <a:cubicBezTo>
                      <a:pt x="303" y="2"/>
                      <a:pt x="253" y="0"/>
                      <a:pt x="2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41898425-C667-48E3-B8C5-1592AB645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1820"/>
                <a:ext cx="613" cy="399"/>
              </a:xfrm>
              <a:custGeom>
                <a:avLst/>
                <a:gdLst>
                  <a:gd name="T0" fmla="*/ 437 w 447"/>
                  <a:gd name="T1" fmla="*/ 289 h 292"/>
                  <a:gd name="T2" fmla="*/ 381 w 447"/>
                  <a:gd name="T3" fmla="*/ 158 h 292"/>
                  <a:gd name="T4" fmla="*/ 224 w 447"/>
                  <a:gd name="T5" fmla="*/ 174 h 292"/>
                  <a:gd name="T6" fmla="*/ 66 w 447"/>
                  <a:gd name="T7" fmla="*/ 158 h 292"/>
                  <a:gd name="T8" fmla="*/ 10 w 447"/>
                  <a:gd name="T9" fmla="*/ 289 h 292"/>
                  <a:gd name="T10" fmla="*/ 3 w 447"/>
                  <a:gd name="T11" fmla="*/ 292 h 292"/>
                  <a:gd name="T12" fmla="*/ 2 w 447"/>
                  <a:gd name="T13" fmla="*/ 284 h 292"/>
                  <a:gd name="T14" fmla="*/ 4 w 447"/>
                  <a:gd name="T15" fmla="*/ 188 h 292"/>
                  <a:gd name="T16" fmla="*/ 221 w 447"/>
                  <a:gd name="T17" fmla="*/ 1 h 292"/>
                  <a:gd name="T18" fmla="*/ 224 w 447"/>
                  <a:gd name="T19" fmla="*/ 1 h 292"/>
                  <a:gd name="T20" fmla="*/ 226 w 447"/>
                  <a:gd name="T21" fmla="*/ 1 h 292"/>
                  <a:gd name="T22" fmla="*/ 313 w 447"/>
                  <a:gd name="T23" fmla="*/ 17 h 292"/>
                  <a:gd name="T24" fmla="*/ 335 w 447"/>
                  <a:gd name="T25" fmla="*/ 0 h 292"/>
                  <a:gd name="T26" fmla="*/ 344 w 447"/>
                  <a:gd name="T27" fmla="*/ 2 h 292"/>
                  <a:gd name="T28" fmla="*/ 358 w 447"/>
                  <a:gd name="T29" fmla="*/ 16 h 292"/>
                  <a:gd name="T30" fmla="*/ 359 w 447"/>
                  <a:gd name="T31" fmla="*/ 30 h 292"/>
                  <a:gd name="T32" fmla="*/ 366 w 447"/>
                  <a:gd name="T33" fmla="*/ 29 h 292"/>
                  <a:gd name="T34" fmla="*/ 386 w 447"/>
                  <a:gd name="T35" fmla="*/ 36 h 292"/>
                  <a:gd name="T36" fmla="*/ 393 w 447"/>
                  <a:gd name="T37" fmla="*/ 68 h 292"/>
                  <a:gd name="T38" fmla="*/ 443 w 447"/>
                  <a:gd name="T39" fmla="*/ 188 h 292"/>
                  <a:gd name="T40" fmla="*/ 445 w 447"/>
                  <a:gd name="T41" fmla="*/ 284 h 292"/>
                  <a:gd name="T42" fmla="*/ 444 w 447"/>
                  <a:gd name="T43" fmla="*/ 292 h 292"/>
                  <a:gd name="T44" fmla="*/ 437 w 447"/>
                  <a:gd name="T45" fmla="*/ 28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7" h="292">
                    <a:moveTo>
                      <a:pt x="437" y="289"/>
                    </a:moveTo>
                    <a:cubicBezTo>
                      <a:pt x="425" y="285"/>
                      <a:pt x="390" y="222"/>
                      <a:pt x="381" y="158"/>
                    </a:cubicBezTo>
                    <a:cubicBezTo>
                      <a:pt x="360" y="162"/>
                      <a:pt x="286" y="174"/>
                      <a:pt x="224" y="174"/>
                    </a:cubicBezTo>
                    <a:cubicBezTo>
                      <a:pt x="161" y="174"/>
                      <a:pt x="88" y="162"/>
                      <a:pt x="66" y="158"/>
                    </a:cubicBezTo>
                    <a:cubicBezTo>
                      <a:pt x="57" y="222"/>
                      <a:pt x="22" y="285"/>
                      <a:pt x="10" y="289"/>
                    </a:cubicBezTo>
                    <a:cubicBezTo>
                      <a:pt x="3" y="292"/>
                      <a:pt x="3" y="292"/>
                      <a:pt x="3" y="292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0" y="255"/>
                      <a:pt x="0" y="222"/>
                      <a:pt x="4" y="188"/>
                    </a:cubicBezTo>
                    <a:cubicBezTo>
                      <a:pt x="22" y="6"/>
                      <a:pt x="201" y="1"/>
                      <a:pt x="221" y="1"/>
                    </a:cubicBezTo>
                    <a:cubicBezTo>
                      <a:pt x="222" y="1"/>
                      <a:pt x="223" y="1"/>
                      <a:pt x="224" y="1"/>
                    </a:cubicBezTo>
                    <a:cubicBezTo>
                      <a:pt x="224" y="1"/>
                      <a:pt x="225" y="1"/>
                      <a:pt x="226" y="1"/>
                    </a:cubicBezTo>
                    <a:cubicBezTo>
                      <a:pt x="237" y="1"/>
                      <a:pt x="273" y="2"/>
                      <a:pt x="313" y="17"/>
                    </a:cubicBezTo>
                    <a:cubicBezTo>
                      <a:pt x="316" y="9"/>
                      <a:pt x="323" y="0"/>
                      <a:pt x="335" y="0"/>
                    </a:cubicBezTo>
                    <a:cubicBezTo>
                      <a:pt x="338" y="0"/>
                      <a:pt x="341" y="0"/>
                      <a:pt x="344" y="2"/>
                    </a:cubicBezTo>
                    <a:cubicBezTo>
                      <a:pt x="351" y="4"/>
                      <a:pt x="356" y="9"/>
                      <a:pt x="358" y="16"/>
                    </a:cubicBezTo>
                    <a:cubicBezTo>
                      <a:pt x="360" y="21"/>
                      <a:pt x="360" y="26"/>
                      <a:pt x="359" y="30"/>
                    </a:cubicBezTo>
                    <a:cubicBezTo>
                      <a:pt x="361" y="30"/>
                      <a:pt x="363" y="29"/>
                      <a:pt x="366" y="29"/>
                    </a:cubicBezTo>
                    <a:cubicBezTo>
                      <a:pt x="373" y="29"/>
                      <a:pt x="379" y="32"/>
                      <a:pt x="386" y="36"/>
                    </a:cubicBezTo>
                    <a:cubicBezTo>
                      <a:pt x="397" y="44"/>
                      <a:pt x="396" y="58"/>
                      <a:pt x="393" y="68"/>
                    </a:cubicBezTo>
                    <a:cubicBezTo>
                      <a:pt x="421" y="99"/>
                      <a:pt x="438" y="139"/>
                      <a:pt x="443" y="188"/>
                    </a:cubicBezTo>
                    <a:cubicBezTo>
                      <a:pt x="447" y="222"/>
                      <a:pt x="447" y="255"/>
                      <a:pt x="445" y="284"/>
                    </a:cubicBezTo>
                    <a:cubicBezTo>
                      <a:pt x="444" y="292"/>
                      <a:pt x="444" y="292"/>
                      <a:pt x="444" y="292"/>
                    </a:cubicBezTo>
                    <a:lnTo>
                      <a:pt x="437" y="289"/>
                    </a:lnTo>
                    <a:close/>
                  </a:path>
                </a:pathLst>
              </a:custGeom>
              <a:solidFill>
                <a:srgbClr val="1111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264AA589-B6F2-48FE-89A4-F2C2338DCE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6" y="1812"/>
                <a:ext cx="629" cy="418"/>
              </a:xfrm>
              <a:custGeom>
                <a:avLst/>
                <a:gdLst>
                  <a:gd name="T0" fmla="*/ 341 w 459"/>
                  <a:gd name="T1" fmla="*/ 12 h 306"/>
                  <a:gd name="T2" fmla="*/ 347 w 459"/>
                  <a:gd name="T3" fmla="*/ 13 h 306"/>
                  <a:gd name="T4" fmla="*/ 356 w 459"/>
                  <a:gd name="T5" fmla="*/ 47 h 306"/>
                  <a:gd name="T6" fmla="*/ 372 w 459"/>
                  <a:gd name="T7" fmla="*/ 41 h 306"/>
                  <a:gd name="T8" fmla="*/ 388 w 459"/>
                  <a:gd name="T9" fmla="*/ 47 h 306"/>
                  <a:gd name="T10" fmla="*/ 392 w 459"/>
                  <a:gd name="T11" fmla="*/ 75 h 306"/>
                  <a:gd name="T12" fmla="*/ 392 w 459"/>
                  <a:gd name="T13" fmla="*/ 75 h 306"/>
                  <a:gd name="T14" fmla="*/ 443 w 459"/>
                  <a:gd name="T15" fmla="*/ 194 h 306"/>
                  <a:gd name="T16" fmla="*/ 445 w 459"/>
                  <a:gd name="T17" fmla="*/ 290 h 306"/>
                  <a:gd name="T18" fmla="*/ 393 w 459"/>
                  <a:gd name="T19" fmla="*/ 157 h 306"/>
                  <a:gd name="T20" fmla="*/ 230 w 459"/>
                  <a:gd name="T21" fmla="*/ 174 h 306"/>
                  <a:gd name="T22" fmla="*/ 67 w 459"/>
                  <a:gd name="T23" fmla="*/ 157 h 306"/>
                  <a:gd name="T24" fmla="*/ 14 w 459"/>
                  <a:gd name="T25" fmla="*/ 290 h 306"/>
                  <a:gd name="T26" fmla="*/ 16 w 459"/>
                  <a:gd name="T27" fmla="*/ 194 h 306"/>
                  <a:gd name="T28" fmla="*/ 227 w 459"/>
                  <a:gd name="T29" fmla="*/ 13 h 306"/>
                  <a:gd name="T30" fmla="*/ 230 w 459"/>
                  <a:gd name="T31" fmla="*/ 13 h 306"/>
                  <a:gd name="T32" fmla="*/ 232 w 459"/>
                  <a:gd name="T33" fmla="*/ 13 h 306"/>
                  <a:gd name="T34" fmla="*/ 322 w 459"/>
                  <a:gd name="T35" fmla="*/ 30 h 306"/>
                  <a:gd name="T36" fmla="*/ 341 w 459"/>
                  <a:gd name="T37" fmla="*/ 12 h 306"/>
                  <a:gd name="T38" fmla="*/ 341 w 459"/>
                  <a:gd name="T39" fmla="*/ 0 h 306"/>
                  <a:gd name="T40" fmla="*/ 341 w 459"/>
                  <a:gd name="T41" fmla="*/ 0 h 306"/>
                  <a:gd name="T42" fmla="*/ 316 w 459"/>
                  <a:gd name="T43" fmla="*/ 15 h 306"/>
                  <a:gd name="T44" fmla="*/ 232 w 459"/>
                  <a:gd name="T45" fmla="*/ 1 h 306"/>
                  <a:gd name="T46" fmla="*/ 230 w 459"/>
                  <a:gd name="T47" fmla="*/ 1 h 306"/>
                  <a:gd name="T48" fmla="*/ 227 w 459"/>
                  <a:gd name="T49" fmla="*/ 1 h 306"/>
                  <a:gd name="T50" fmla="*/ 114 w 459"/>
                  <a:gd name="T51" fmla="*/ 27 h 306"/>
                  <a:gd name="T52" fmla="*/ 4 w 459"/>
                  <a:gd name="T53" fmla="*/ 193 h 306"/>
                  <a:gd name="T54" fmla="*/ 2 w 459"/>
                  <a:gd name="T55" fmla="*/ 291 h 306"/>
                  <a:gd name="T56" fmla="*/ 4 w 459"/>
                  <a:gd name="T57" fmla="*/ 306 h 306"/>
                  <a:gd name="T58" fmla="*/ 18 w 459"/>
                  <a:gd name="T59" fmla="*/ 301 h 306"/>
                  <a:gd name="T60" fmla="*/ 52 w 459"/>
                  <a:gd name="T61" fmla="*/ 252 h 306"/>
                  <a:gd name="T62" fmla="*/ 77 w 459"/>
                  <a:gd name="T63" fmla="*/ 171 h 306"/>
                  <a:gd name="T64" fmla="*/ 230 w 459"/>
                  <a:gd name="T65" fmla="*/ 186 h 306"/>
                  <a:gd name="T66" fmla="*/ 382 w 459"/>
                  <a:gd name="T67" fmla="*/ 171 h 306"/>
                  <a:gd name="T68" fmla="*/ 407 w 459"/>
                  <a:gd name="T69" fmla="*/ 252 h 306"/>
                  <a:gd name="T70" fmla="*/ 441 w 459"/>
                  <a:gd name="T71" fmla="*/ 301 h 306"/>
                  <a:gd name="T72" fmla="*/ 456 w 459"/>
                  <a:gd name="T73" fmla="*/ 306 h 306"/>
                  <a:gd name="T74" fmla="*/ 457 w 459"/>
                  <a:gd name="T75" fmla="*/ 291 h 306"/>
                  <a:gd name="T76" fmla="*/ 455 w 459"/>
                  <a:gd name="T77" fmla="*/ 193 h 306"/>
                  <a:gd name="T78" fmla="*/ 405 w 459"/>
                  <a:gd name="T79" fmla="*/ 72 h 306"/>
                  <a:gd name="T80" fmla="*/ 395 w 459"/>
                  <a:gd name="T81" fmla="*/ 37 h 306"/>
                  <a:gd name="T82" fmla="*/ 372 w 459"/>
                  <a:gd name="T83" fmla="*/ 29 h 306"/>
                  <a:gd name="T84" fmla="*/ 370 w 459"/>
                  <a:gd name="T85" fmla="*/ 20 h 306"/>
                  <a:gd name="T86" fmla="*/ 352 w 459"/>
                  <a:gd name="T87" fmla="*/ 2 h 306"/>
                  <a:gd name="T88" fmla="*/ 341 w 459"/>
                  <a:gd name="T89" fmla="*/ 0 h 306"/>
                  <a:gd name="T90" fmla="*/ 341 w 459"/>
                  <a:gd name="T9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9" h="306">
                    <a:moveTo>
                      <a:pt x="341" y="12"/>
                    </a:moveTo>
                    <a:cubicBezTo>
                      <a:pt x="343" y="12"/>
                      <a:pt x="345" y="12"/>
                      <a:pt x="347" y="13"/>
                    </a:cubicBezTo>
                    <a:cubicBezTo>
                      <a:pt x="369" y="22"/>
                      <a:pt x="356" y="47"/>
                      <a:pt x="356" y="47"/>
                    </a:cubicBezTo>
                    <a:cubicBezTo>
                      <a:pt x="356" y="47"/>
                      <a:pt x="362" y="41"/>
                      <a:pt x="372" y="41"/>
                    </a:cubicBezTo>
                    <a:cubicBezTo>
                      <a:pt x="376" y="41"/>
                      <a:pt x="382" y="43"/>
                      <a:pt x="388" y="47"/>
                    </a:cubicBezTo>
                    <a:cubicBezTo>
                      <a:pt x="400" y="56"/>
                      <a:pt x="392" y="75"/>
                      <a:pt x="392" y="75"/>
                    </a:cubicBezTo>
                    <a:cubicBezTo>
                      <a:pt x="392" y="75"/>
                      <a:pt x="392" y="75"/>
                      <a:pt x="392" y="75"/>
                    </a:cubicBezTo>
                    <a:cubicBezTo>
                      <a:pt x="418" y="102"/>
                      <a:pt x="438" y="140"/>
                      <a:pt x="443" y="194"/>
                    </a:cubicBezTo>
                    <a:cubicBezTo>
                      <a:pt x="447" y="229"/>
                      <a:pt x="447" y="260"/>
                      <a:pt x="445" y="290"/>
                    </a:cubicBezTo>
                    <a:cubicBezTo>
                      <a:pt x="437" y="287"/>
                      <a:pt x="399" y="224"/>
                      <a:pt x="393" y="157"/>
                    </a:cubicBezTo>
                    <a:cubicBezTo>
                      <a:pt x="393" y="157"/>
                      <a:pt x="303" y="174"/>
                      <a:pt x="230" y="174"/>
                    </a:cubicBezTo>
                    <a:cubicBezTo>
                      <a:pt x="156" y="174"/>
                      <a:pt x="67" y="157"/>
                      <a:pt x="67" y="157"/>
                    </a:cubicBezTo>
                    <a:cubicBezTo>
                      <a:pt x="60" y="224"/>
                      <a:pt x="22" y="287"/>
                      <a:pt x="14" y="290"/>
                    </a:cubicBezTo>
                    <a:cubicBezTo>
                      <a:pt x="12" y="260"/>
                      <a:pt x="12" y="229"/>
                      <a:pt x="16" y="194"/>
                    </a:cubicBezTo>
                    <a:cubicBezTo>
                      <a:pt x="33" y="19"/>
                      <a:pt x="203" y="13"/>
                      <a:pt x="227" y="13"/>
                    </a:cubicBezTo>
                    <a:cubicBezTo>
                      <a:pt x="229" y="13"/>
                      <a:pt x="230" y="13"/>
                      <a:pt x="230" y="13"/>
                    </a:cubicBezTo>
                    <a:cubicBezTo>
                      <a:pt x="230" y="13"/>
                      <a:pt x="231" y="13"/>
                      <a:pt x="232" y="13"/>
                    </a:cubicBezTo>
                    <a:cubicBezTo>
                      <a:pt x="243" y="13"/>
                      <a:pt x="281" y="14"/>
                      <a:pt x="322" y="30"/>
                    </a:cubicBezTo>
                    <a:cubicBezTo>
                      <a:pt x="322" y="30"/>
                      <a:pt x="327" y="12"/>
                      <a:pt x="341" y="12"/>
                    </a:cubicBezTo>
                    <a:moveTo>
                      <a:pt x="341" y="0"/>
                    </a:moveTo>
                    <a:cubicBezTo>
                      <a:pt x="341" y="0"/>
                      <a:pt x="341" y="0"/>
                      <a:pt x="341" y="0"/>
                    </a:cubicBezTo>
                    <a:cubicBezTo>
                      <a:pt x="329" y="0"/>
                      <a:pt x="321" y="7"/>
                      <a:pt x="316" y="15"/>
                    </a:cubicBezTo>
                    <a:cubicBezTo>
                      <a:pt x="277" y="2"/>
                      <a:pt x="243" y="1"/>
                      <a:pt x="232" y="1"/>
                    </a:cubicBezTo>
                    <a:cubicBezTo>
                      <a:pt x="231" y="1"/>
                      <a:pt x="230" y="1"/>
                      <a:pt x="230" y="1"/>
                    </a:cubicBezTo>
                    <a:cubicBezTo>
                      <a:pt x="229" y="1"/>
                      <a:pt x="228" y="1"/>
                      <a:pt x="227" y="1"/>
                    </a:cubicBezTo>
                    <a:cubicBezTo>
                      <a:pt x="213" y="1"/>
                      <a:pt x="163" y="3"/>
                      <a:pt x="114" y="27"/>
                    </a:cubicBezTo>
                    <a:cubicBezTo>
                      <a:pt x="50" y="59"/>
                      <a:pt x="12" y="116"/>
                      <a:pt x="4" y="193"/>
                    </a:cubicBezTo>
                    <a:cubicBezTo>
                      <a:pt x="0" y="228"/>
                      <a:pt x="0" y="261"/>
                      <a:pt x="2" y="291"/>
                    </a:cubicBezTo>
                    <a:cubicBezTo>
                      <a:pt x="4" y="306"/>
                      <a:pt x="4" y="306"/>
                      <a:pt x="4" y="306"/>
                    </a:cubicBezTo>
                    <a:cubicBezTo>
                      <a:pt x="18" y="301"/>
                      <a:pt x="18" y="301"/>
                      <a:pt x="18" y="301"/>
                    </a:cubicBezTo>
                    <a:cubicBezTo>
                      <a:pt x="30" y="297"/>
                      <a:pt x="46" y="265"/>
                      <a:pt x="52" y="252"/>
                    </a:cubicBezTo>
                    <a:cubicBezTo>
                      <a:pt x="59" y="236"/>
                      <a:pt x="71" y="206"/>
                      <a:pt x="77" y="171"/>
                    </a:cubicBezTo>
                    <a:cubicBezTo>
                      <a:pt x="104" y="176"/>
                      <a:pt x="171" y="186"/>
                      <a:pt x="230" y="186"/>
                    </a:cubicBezTo>
                    <a:cubicBezTo>
                      <a:pt x="288" y="186"/>
                      <a:pt x="355" y="176"/>
                      <a:pt x="382" y="171"/>
                    </a:cubicBezTo>
                    <a:cubicBezTo>
                      <a:pt x="388" y="206"/>
                      <a:pt x="400" y="236"/>
                      <a:pt x="407" y="252"/>
                    </a:cubicBezTo>
                    <a:cubicBezTo>
                      <a:pt x="413" y="265"/>
                      <a:pt x="429" y="297"/>
                      <a:pt x="441" y="301"/>
                    </a:cubicBezTo>
                    <a:cubicBezTo>
                      <a:pt x="456" y="306"/>
                      <a:pt x="456" y="306"/>
                      <a:pt x="456" y="306"/>
                    </a:cubicBezTo>
                    <a:cubicBezTo>
                      <a:pt x="457" y="291"/>
                      <a:pt x="457" y="291"/>
                      <a:pt x="457" y="291"/>
                    </a:cubicBezTo>
                    <a:cubicBezTo>
                      <a:pt x="459" y="261"/>
                      <a:pt x="459" y="228"/>
                      <a:pt x="455" y="193"/>
                    </a:cubicBezTo>
                    <a:cubicBezTo>
                      <a:pt x="450" y="144"/>
                      <a:pt x="434" y="104"/>
                      <a:pt x="405" y="72"/>
                    </a:cubicBezTo>
                    <a:cubicBezTo>
                      <a:pt x="408" y="61"/>
                      <a:pt x="408" y="46"/>
                      <a:pt x="395" y="37"/>
                    </a:cubicBezTo>
                    <a:cubicBezTo>
                      <a:pt x="388" y="32"/>
                      <a:pt x="380" y="29"/>
                      <a:pt x="372" y="29"/>
                    </a:cubicBezTo>
                    <a:cubicBezTo>
                      <a:pt x="372" y="26"/>
                      <a:pt x="371" y="23"/>
                      <a:pt x="370" y="20"/>
                    </a:cubicBezTo>
                    <a:cubicBezTo>
                      <a:pt x="368" y="14"/>
                      <a:pt x="363" y="6"/>
                      <a:pt x="352" y="2"/>
                    </a:cubicBezTo>
                    <a:cubicBezTo>
                      <a:pt x="348" y="0"/>
                      <a:pt x="344" y="0"/>
                      <a:pt x="341" y="0"/>
                    </a:cubicBezTo>
                    <a:cubicBezTo>
                      <a:pt x="341" y="0"/>
                      <a:pt x="341" y="0"/>
                      <a:pt x="3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D219D65B-89DD-4E67-ABCB-63508B9D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4" y="2182"/>
                <a:ext cx="217" cy="138"/>
              </a:xfrm>
              <a:custGeom>
                <a:avLst/>
                <a:gdLst>
                  <a:gd name="T0" fmla="*/ 49 w 158"/>
                  <a:gd name="T1" fmla="*/ 101 h 101"/>
                  <a:gd name="T2" fmla="*/ 0 w 158"/>
                  <a:gd name="T3" fmla="*/ 52 h 101"/>
                  <a:gd name="T4" fmla="*/ 0 w 158"/>
                  <a:gd name="T5" fmla="*/ 23 h 101"/>
                  <a:gd name="T6" fmla="*/ 22 w 158"/>
                  <a:gd name="T7" fmla="*/ 0 h 101"/>
                  <a:gd name="T8" fmla="*/ 136 w 158"/>
                  <a:gd name="T9" fmla="*/ 0 h 101"/>
                  <a:gd name="T10" fmla="*/ 158 w 158"/>
                  <a:gd name="T11" fmla="*/ 23 h 101"/>
                  <a:gd name="T12" fmla="*/ 158 w 158"/>
                  <a:gd name="T13" fmla="*/ 52 h 101"/>
                  <a:gd name="T14" fmla="*/ 110 w 158"/>
                  <a:gd name="T15" fmla="*/ 101 h 101"/>
                  <a:gd name="T16" fmla="*/ 49 w 158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01">
                    <a:moveTo>
                      <a:pt x="49" y="101"/>
                    </a:moveTo>
                    <a:cubicBezTo>
                      <a:pt x="22" y="101"/>
                      <a:pt x="0" y="79"/>
                      <a:pt x="0" y="5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8" y="0"/>
                      <a:pt x="158" y="10"/>
                      <a:pt x="158" y="23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79"/>
                      <a:pt x="136" y="101"/>
                      <a:pt x="110" y="101"/>
                    </a:cubicBezTo>
                    <a:lnTo>
                      <a:pt x="49" y="10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41">
                <a:extLst>
                  <a:ext uri="{FF2B5EF4-FFF2-40B4-BE49-F238E27FC236}">
                    <a16:creationId xmlns:a16="http://schemas.microsoft.com/office/drawing/2014/main" id="{D79A1D04-4421-46F3-896F-1828C3A6C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6" y="2174"/>
                <a:ext cx="233" cy="154"/>
              </a:xfrm>
              <a:custGeom>
                <a:avLst/>
                <a:gdLst>
                  <a:gd name="T0" fmla="*/ 142 w 170"/>
                  <a:gd name="T1" fmla="*/ 12 h 113"/>
                  <a:gd name="T2" fmla="*/ 158 w 170"/>
                  <a:gd name="T3" fmla="*/ 29 h 113"/>
                  <a:gd name="T4" fmla="*/ 158 w 170"/>
                  <a:gd name="T5" fmla="*/ 58 h 113"/>
                  <a:gd name="T6" fmla="*/ 116 w 170"/>
                  <a:gd name="T7" fmla="*/ 101 h 113"/>
                  <a:gd name="T8" fmla="*/ 85 w 170"/>
                  <a:gd name="T9" fmla="*/ 101 h 113"/>
                  <a:gd name="T10" fmla="*/ 55 w 170"/>
                  <a:gd name="T11" fmla="*/ 101 h 113"/>
                  <a:gd name="T12" fmla="*/ 12 w 170"/>
                  <a:gd name="T13" fmla="*/ 58 h 113"/>
                  <a:gd name="T14" fmla="*/ 12 w 170"/>
                  <a:gd name="T15" fmla="*/ 29 h 113"/>
                  <a:gd name="T16" fmla="*/ 28 w 170"/>
                  <a:gd name="T17" fmla="*/ 12 h 113"/>
                  <a:gd name="T18" fmla="*/ 85 w 170"/>
                  <a:gd name="T19" fmla="*/ 12 h 113"/>
                  <a:gd name="T20" fmla="*/ 142 w 170"/>
                  <a:gd name="T21" fmla="*/ 12 h 113"/>
                  <a:gd name="T22" fmla="*/ 142 w 170"/>
                  <a:gd name="T23" fmla="*/ 0 h 113"/>
                  <a:gd name="T24" fmla="*/ 85 w 170"/>
                  <a:gd name="T25" fmla="*/ 0 h 113"/>
                  <a:gd name="T26" fmla="*/ 28 w 170"/>
                  <a:gd name="T27" fmla="*/ 0 h 113"/>
                  <a:gd name="T28" fmla="*/ 0 w 170"/>
                  <a:gd name="T29" fmla="*/ 29 h 113"/>
                  <a:gd name="T30" fmla="*/ 0 w 170"/>
                  <a:gd name="T31" fmla="*/ 58 h 113"/>
                  <a:gd name="T32" fmla="*/ 55 w 170"/>
                  <a:gd name="T33" fmla="*/ 113 h 113"/>
                  <a:gd name="T34" fmla="*/ 85 w 170"/>
                  <a:gd name="T35" fmla="*/ 113 h 113"/>
                  <a:gd name="T36" fmla="*/ 116 w 170"/>
                  <a:gd name="T37" fmla="*/ 113 h 113"/>
                  <a:gd name="T38" fmla="*/ 170 w 170"/>
                  <a:gd name="T39" fmla="*/ 58 h 113"/>
                  <a:gd name="T40" fmla="*/ 170 w 170"/>
                  <a:gd name="T41" fmla="*/ 29 h 113"/>
                  <a:gd name="T42" fmla="*/ 142 w 170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0" h="113">
                    <a:moveTo>
                      <a:pt x="142" y="12"/>
                    </a:moveTo>
                    <a:cubicBezTo>
                      <a:pt x="151" y="12"/>
                      <a:pt x="158" y="20"/>
                      <a:pt x="158" y="29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82"/>
                      <a:pt x="139" y="101"/>
                      <a:pt x="116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31" y="101"/>
                      <a:pt x="12" y="82"/>
                      <a:pt x="12" y="5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0"/>
                      <a:pt x="19" y="12"/>
                      <a:pt x="28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142" y="12"/>
                      <a:pt x="142" y="12"/>
                      <a:pt x="142" y="12"/>
                    </a:cubicBezTo>
                    <a:moveTo>
                      <a:pt x="142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88"/>
                      <a:pt x="24" y="113"/>
                      <a:pt x="55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46" y="113"/>
                      <a:pt x="170" y="88"/>
                      <a:pt x="170" y="58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70" y="13"/>
                      <a:pt x="158" y="0"/>
                      <a:pt x="1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81F48489-DAFE-4AD3-B709-6F5EDCC71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2182"/>
                <a:ext cx="216" cy="138"/>
              </a:xfrm>
              <a:custGeom>
                <a:avLst/>
                <a:gdLst>
                  <a:gd name="T0" fmla="*/ 49 w 158"/>
                  <a:gd name="T1" fmla="*/ 101 h 101"/>
                  <a:gd name="T2" fmla="*/ 0 w 158"/>
                  <a:gd name="T3" fmla="*/ 52 h 101"/>
                  <a:gd name="T4" fmla="*/ 0 w 158"/>
                  <a:gd name="T5" fmla="*/ 23 h 101"/>
                  <a:gd name="T6" fmla="*/ 22 w 158"/>
                  <a:gd name="T7" fmla="*/ 0 h 101"/>
                  <a:gd name="T8" fmla="*/ 136 w 158"/>
                  <a:gd name="T9" fmla="*/ 0 h 101"/>
                  <a:gd name="T10" fmla="*/ 158 w 158"/>
                  <a:gd name="T11" fmla="*/ 23 h 101"/>
                  <a:gd name="T12" fmla="*/ 158 w 158"/>
                  <a:gd name="T13" fmla="*/ 52 h 101"/>
                  <a:gd name="T14" fmla="*/ 110 w 158"/>
                  <a:gd name="T15" fmla="*/ 101 h 101"/>
                  <a:gd name="T16" fmla="*/ 49 w 158"/>
                  <a:gd name="T17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01">
                    <a:moveTo>
                      <a:pt x="49" y="101"/>
                    </a:moveTo>
                    <a:cubicBezTo>
                      <a:pt x="22" y="101"/>
                      <a:pt x="0" y="79"/>
                      <a:pt x="0" y="5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48" y="0"/>
                      <a:pt x="158" y="10"/>
                      <a:pt x="158" y="23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79"/>
                      <a:pt x="136" y="101"/>
                      <a:pt x="110" y="101"/>
                    </a:cubicBezTo>
                    <a:lnTo>
                      <a:pt x="49" y="10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D137381D-F8A4-4506-9559-9296675190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2" y="2174"/>
                <a:ext cx="233" cy="154"/>
              </a:xfrm>
              <a:custGeom>
                <a:avLst/>
                <a:gdLst>
                  <a:gd name="T0" fmla="*/ 142 w 170"/>
                  <a:gd name="T1" fmla="*/ 12 h 113"/>
                  <a:gd name="T2" fmla="*/ 158 w 170"/>
                  <a:gd name="T3" fmla="*/ 29 h 113"/>
                  <a:gd name="T4" fmla="*/ 158 w 170"/>
                  <a:gd name="T5" fmla="*/ 58 h 113"/>
                  <a:gd name="T6" fmla="*/ 116 w 170"/>
                  <a:gd name="T7" fmla="*/ 101 h 113"/>
                  <a:gd name="T8" fmla="*/ 85 w 170"/>
                  <a:gd name="T9" fmla="*/ 101 h 113"/>
                  <a:gd name="T10" fmla="*/ 55 w 170"/>
                  <a:gd name="T11" fmla="*/ 101 h 113"/>
                  <a:gd name="T12" fmla="*/ 12 w 170"/>
                  <a:gd name="T13" fmla="*/ 58 h 113"/>
                  <a:gd name="T14" fmla="*/ 12 w 170"/>
                  <a:gd name="T15" fmla="*/ 29 h 113"/>
                  <a:gd name="T16" fmla="*/ 28 w 170"/>
                  <a:gd name="T17" fmla="*/ 12 h 113"/>
                  <a:gd name="T18" fmla="*/ 85 w 170"/>
                  <a:gd name="T19" fmla="*/ 12 h 113"/>
                  <a:gd name="T20" fmla="*/ 142 w 170"/>
                  <a:gd name="T21" fmla="*/ 12 h 113"/>
                  <a:gd name="T22" fmla="*/ 142 w 170"/>
                  <a:gd name="T23" fmla="*/ 0 h 113"/>
                  <a:gd name="T24" fmla="*/ 85 w 170"/>
                  <a:gd name="T25" fmla="*/ 0 h 113"/>
                  <a:gd name="T26" fmla="*/ 28 w 170"/>
                  <a:gd name="T27" fmla="*/ 0 h 113"/>
                  <a:gd name="T28" fmla="*/ 0 w 170"/>
                  <a:gd name="T29" fmla="*/ 29 h 113"/>
                  <a:gd name="T30" fmla="*/ 0 w 170"/>
                  <a:gd name="T31" fmla="*/ 58 h 113"/>
                  <a:gd name="T32" fmla="*/ 55 w 170"/>
                  <a:gd name="T33" fmla="*/ 113 h 113"/>
                  <a:gd name="T34" fmla="*/ 85 w 170"/>
                  <a:gd name="T35" fmla="*/ 113 h 113"/>
                  <a:gd name="T36" fmla="*/ 116 w 170"/>
                  <a:gd name="T37" fmla="*/ 113 h 113"/>
                  <a:gd name="T38" fmla="*/ 170 w 170"/>
                  <a:gd name="T39" fmla="*/ 58 h 113"/>
                  <a:gd name="T40" fmla="*/ 170 w 170"/>
                  <a:gd name="T41" fmla="*/ 29 h 113"/>
                  <a:gd name="T42" fmla="*/ 142 w 170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0" h="113">
                    <a:moveTo>
                      <a:pt x="142" y="12"/>
                    </a:moveTo>
                    <a:cubicBezTo>
                      <a:pt x="151" y="12"/>
                      <a:pt x="158" y="20"/>
                      <a:pt x="158" y="29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8" y="82"/>
                      <a:pt x="139" y="101"/>
                      <a:pt x="116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31" y="101"/>
                      <a:pt x="12" y="82"/>
                      <a:pt x="12" y="5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0"/>
                      <a:pt x="19" y="12"/>
                      <a:pt x="28" y="12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142" y="12"/>
                      <a:pt x="142" y="12"/>
                      <a:pt x="142" y="12"/>
                    </a:cubicBezTo>
                    <a:moveTo>
                      <a:pt x="142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88"/>
                      <a:pt x="24" y="113"/>
                      <a:pt x="55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46" y="113"/>
                      <a:pt x="170" y="88"/>
                      <a:pt x="170" y="58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70" y="13"/>
                      <a:pt x="158" y="0"/>
                      <a:pt x="1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4">
                <a:extLst>
                  <a:ext uri="{FF2B5EF4-FFF2-40B4-BE49-F238E27FC236}">
                    <a16:creationId xmlns:a16="http://schemas.microsoft.com/office/drawing/2014/main" id="{B83B4FD0-EC87-4B17-8044-E704D3F0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2" y="2220"/>
                <a:ext cx="117" cy="0"/>
              </a:xfrm>
              <a:custGeom>
                <a:avLst/>
                <a:gdLst>
                  <a:gd name="T0" fmla="*/ 0 w 117"/>
                  <a:gd name="T1" fmla="*/ 117 w 117"/>
                  <a:gd name="T2" fmla="*/ 0 w 1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7">
                    <a:moveTo>
                      <a:pt x="0" y="0"/>
                    </a:moveTo>
                    <a:lnTo>
                      <a:pt x="1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83607476-4D4D-4C4B-BCEE-D4CFC1237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2" y="2220"/>
                <a:ext cx="117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46">
                <a:extLst>
                  <a:ext uri="{FF2B5EF4-FFF2-40B4-BE49-F238E27FC236}">
                    <a16:creationId xmlns:a16="http://schemas.microsoft.com/office/drawing/2014/main" id="{0A761738-921D-4079-BA80-F1998E3A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2" y="2212"/>
                <a:ext cx="117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7">
                <a:extLst>
                  <a:ext uri="{FF2B5EF4-FFF2-40B4-BE49-F238E27FC236}">
                    <a16:creationId xmlns:a16="http://schemas.microsoft.com/office/drawing/2014/main" id="{2984A35D-3465-41F2-AAA6-1253746B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086"/>
                <a:ext cx="64" cy="78"/>
              </a:xfrm>
              <a:custGeom>
                <a:avLst/>
                <a:gdLst>
                  <a:gd name="T0" fmla="*/ 34 w 47"/>
                  <a:gd name="T1" fmla="*/ 29 h 57"/>
                  <a:gd name="T2" fmla="*/ 47 w 47"/>
                  <a:gd name="T3" fmla="*/ 8 h 57"/>
                  <a:gd name="T4" fmla="*/ 28 w 47"/>
                  <a:gd name="T5" fmla="*/ 0 h 57"/>
                  <a:gd name="T6" fmla="*/ 0 w 47"/>
                  <a:gd name="T7" fmla="*/ 29 h 57"/>
                  <a:gd name="T8" fmla="*/ 28 w 47"/>
                  <a:gd name="T9" fmla="*/ 57 h 57"/>
                  <a:gd name="T10" fmla="*/ 47 w 47"/>
                  <a:gd name="T11" fmla="*/ 49 h 57"/>
                  <a:gd name="T12" fmla="*/ 34 w 47"/>
                  <a:gd name="T13" fmla="*/ 2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57">
                    <a:moveTo>
                      <a:pt x="34" y="29"/>
                    </a:moveTo>
                    <a:cubicBezTo>
                      <a:pt x="34" y="20"/>
                      <a:pt x="39" y="12"/>
                      <a:pt x="47" y="8"/>
                    </a:cubicBezTo>
                    <a:cubicBezTo>
                      <a:pt x="42" y="3"/>
                      <a:pt x="35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35" y="57"/>
                      <a:pt x="42" y="54"/>
                      <a:pt x="47" y="49"/>
                    </a:cubicBezTo>
                    <a:cubicBezTo>
                      <a:pt x="39" y="46"/>
                      <a:pt x="34" y="38"/>
                      <a:pt x="34" y="29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8">
                <a:extLst>
                  <a:ext uri="{FF2B5EF4-FFF2-40B4-BE49-F238E27FC236}">
                    <a16:creationId xmlns:a16="http://schemas.microsoft.com/office/drawing/2014/main" id="{B4E9556C-EF50-4ABE-949E-0C6B1E523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2208"/>
                <a:ext cx="100" cy="69"/>
              </a:xfrm>
              <a:custGeom>
                <a:avLst/>
                <a:gdLst>
                  <a:gd name="T0" fmla="*/ 3 w 73"/>
                  <a:gd name="T1" fmla="*/ 0 h 51"/>
                  <a:gd name="T2" fmla="*/ 0 w 73"/>
                  <a:gd name="T3" fmla="*/ 14 h 51"/>
                  <a:gd name="T4" fmla="*/ 37 w 73"/>
                  <a:gd name="T5" fmla="*/ 51 h 51"/>
                  <a:gd name="T6" fmla="*/ 73 w 73"/>
                  <a:gd name="T7" fmla="*/ 14 h 51"/>
                  <a:gd name="T8" fmla="*/ 71 w 73"/>
                  <a:gd name="T9" fmla="*/ 0 h 51"/>
                  <a:gd name="T10" fmla="*/ 3 w 7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51">
                    <a:moveTo>
                      <a:pt x="3" y="0"/>
                    </a:moveTo>
                    <a:cubicBezTo>
                      <a:pt x="1" y="5"/>
                      <a:pt x="0" y="9"/>
                      <a:pt x="0" y="14"/>
                    </a:cubicBezTo>
                    <a:cubicBezTo>
                      <a:pt x="0" y="34"/>
                      <a:pt x="16" y="51"/>
                      <a:pt x="37" y="51"/>
                    </a:cubicBezTo>
                    <a:cubicBezTo>
                      <a:pt x="57" y="51"/>
                      <a:pt x="73" y="34"/>
                      <a:pt x="73" y="14"/>
                    </a:cubicBezTo>
                    <a:cubicBezTo>
                      <a:pt x="73" y="9"/>
                      <a:pt x="72" y="5"/>
                      <a:pt x="7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9">
                <a:extLst>
                  <a:ext uri="{FF2B5EF4-FFF2-40B4-BE49-F238E27FC236}">
                    <a16:creationId xmlns:a16="http://schemas.microsoft.com/office/drawing/2014/main" id="{05AE3733-320F-4677-8FE1-A4FD2DA53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2208"/>
                <a:ext cx="101" cy="69"/>
              </a:xfrm>
              <a:custGeom>
                <a:avLst/>
                <a:gdLst>
                  <a:gd name="T0" fmla="*/ 3 w 74"/>
                  <a:gd name="T1" fmla="*/ 0 h 51"/>
                  <a:gd name="T2" fmla="*/ 0 w 74"/>
                  <a:gd name="T3" fmla="*/ 14 h 51"/>
                  <a:gd name="T4" fmla="*/ 37 w 74"/>
                  <a:gd name="T5" fmla="*/ 51 h 51"/>
                  <a:gd name="T6" fmla="*/ 74 w 74"/>
                  <a:gd name="T7" fmla="*/ 14 h 51"/>
                  <a:gd name="T8" fmla="*/ 71 w 74"/>
                  <a:gd name="T9" fmla="*/ 0 h 51"/>
                  <a:gd name="T10" fmla="*/ 3 w 74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51">
                    <a:moveTo>
                      <a:pt x="3" y="0"/>
                    </a:moveTo>
                    <a:cubicBezTo>
                      <a:pt x="1" y="5"/>
                      <a:pt x="0" y="9"/>
                      <a:pt x="0" y="14"/>
                    </a:cubicBezTo>
                    <a:cubicBezTo>
                      <a:pt x="0" y="34"/>
                      <a:pt x="17" y="51"/>
                      <a:pt x="37" y="51"/>
                    </a:cubicBezTo>
                    <a:cubicBezTo>
                      <a:pt x="57" y="51"/>
                      <a:pt x="74" y="34"/>
                      <a:pt x="74" y="14"/>
                    </a:cubicBezTo>
                    <a:cubicBezTo>
                      <a:pt x="74" y="9"/>
                      <a:pt x="73" y="5"/>
                      <a:pt x="7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50">
                <a:extLst>
                  <a:ext uri="{FF2B5EF4-FFF2-40B4-BE49-F238E27FC236}">
                    <a16:creationId xmlns:a16="http://schemas.microsoft.com/office/drawing/2014/main" id="{D9057F6B-CD34-4B4F-A84B-6555C1EFD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" y="2115"/>
                <a:ext cx="105" cy="22"/>
              </a:xfrm>
              <a:custGeom>
                <a:avLst/>
                <a:gdLst>
                  <a:gd name="T0" fmla="*/ 68 w 76"/>
                  <a:gd name="T1" fmla="*/ 16 h 16"/>
                  <a:gd name="T2" fmla="*/ 8 w 76"/>
                  <a:gd name="T3" fmla="*/ 16 h 16"/>
                  <a:gd name="T4" fmla="*/ 0 w 76"/>
                  <a:gd name="T5" fmla="*/ 8 h 16"/>
                  <a:gd name="T6" fmla="*/ 8 w 76"/>
                  <a:gd name="T7" fmla="*/ 0 h 16"/>
                  <a:gd name="T8" fmla="*/ 68 w 76"/>
                  <a:gd name="T9" fmla="*/ 0 h 16"/>
                  <a:gd name="T10" fmla="*/ 76 w 76"/>
                  <a:gd name="T11" fmla="*/ 8 h 16"/>
                  <a:gd name="T12" fmla="*/ 68 w 7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">
                    <a:moveTo>
                      <a:pt x="6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6" y="3"/>
                      <a:pt x="76" y="8"/>
                    </a:cubicBezTo>
                    <a:cubicBezTo>
                      <a:pt x="76" y="12"/>
                      <a:pt x="72" y="16"/>
                      <a:pt x="68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1">
                <a:extLst>
                  <a:ext uri="{FF2B5EF4-FFF2-40B4-BE49-F238E27FC236}">
                    <a16:creationId xmlns:a16="http://schemas.microsoft.com/office/drawing/2014/main" id="{941F2A5A-A73B-4DAA-8FAA-60B4C766C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115"/>
                <a:ext cx="104" cy="22"/>
              </a:xfrm>
              <a:custGeom>
                <a:avLst/>
                <a:gdLst>
                  <a:gd name="T0" fmla="*/ 68 w 76"/>
                  <a:gd name="T1" fmla="*/ 16 h 16"/>
                  <a:gd name="T2" fmla="*/ 8 w 76"/>
                  <a:gd name="T3" fmla="*/ 16 h 16"/>
                  <a:gd name="T4" fmla="*/ 0 w 76"/>
                  <a:gd name="T5" fmla="*/ 8 h 16"/>
                  <a:gd name="T6" fmla="*/ 8 w 76"/>
                  <a:gd name="T7" fmla="*/ 0 h 16"/>
                  <a:gd name="T8" fmla="*/ 68 w 76"/>
                  <a:gd name="T9" fmla="*/ 0 h 16"/>
                  <a:gd name="T10" fmla="*/ 76 w 76"/>
                  <a:gd name="T11" fmla="*/ 8 h 16"/>
                  <a:gd name="T12" fmla="*/ 68 w 76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">
                    <a:moveTo>
                      <a:pt x="68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6" y="3"/>
                      <a:pt x="76" y="8"/>
                    </a:cubicBezTo>
                    <a:cubicBezTo>
                      <a:pt x="76" y="12"/>
                      <a:pt x="72" y="16"/>
                      <a:pt x="68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2">
                <a:extLst>
                  <a:ext uri="{FF2B5EF4-FFF2-40B4-BE49-F238E27FC236}">
                    <a16:creationId xmlns:a16="http://schemas.microsoft.com/office/drawing/2014/main" id="{90F960D9-1C76-4164-A819-E0839A0E2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" y="2328"/>
                <a:ext cx="333" cy="102"/>
              </a:xfrm>
              <a:custGeom>
                <a:avLst/>
                <a:gdLst>
                  <a:gd name="T0" fmla="*/ 121 w 243"/>
                  <a:gd name="T1" fmla="*/ 75 h 75"/>
                  <a:gd name="T2" fmla="*/ 1 w 243"/>
                  <a:gd name="T3" fmla="*/ 9 h 75"/>
                  <a:gd name="T4" fmla="*/ 5 w 243"/>
                  <a:gd name="T5" fmla="*/ 1 h 75"/>
                  <a:gd name="T6" fmla="*/ 13 w 243"/>
                  <a:gd name="T7" fmla="*/ 6 h 75"/>
                  <a:gd name="T8" fmla="*/ 121 w 243"/>
                  <a:gd name="T9" fmla="*/ 63 h 75"/>
                  <a:gd name="T10" fmla="*/ 230 w 243"/>
                  <a:gd name="T11" fmla="*/ 6 h 75"/>
                  <a:gd name="T12" fmla="*/ 238 w 243"/>
                  <a:gd name="T13" fmla="*/ 1 h 75"/>
                  <a:gd name="T14" fmla="*/ 242 w 243"/>
                  <a:gd name="T15" fmla="*/ 9 h 75"/>
                  <a:gd name="T16" fmla="*/ 121 w 243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" h="75">
                    <a:moveTo>
                      <a:pt x="121" y="75"/>
                    </a:moveTo>
                    <a:cubicBezTo>
                      <a:pt x="62" y="75"/>
                      <a:pt x="11" y="47"/>
                      <a:pt x="1" y="9"/>
                    </a:cubicBezTo>
                    <a:cubicBezTo>
                      <a:pt x="0" y="5"/>
                      <a:pt x="2" y="2"/>
                      <a:pt x="5" y="1"/>
                    </a:cubicBezTo>
                    <a:cubicBezTo>
                      <a:pt x="8" y="0"/>
                      <a:pt x="12" y="2"/>
                      <a:pt x="13" y="6"/>
                    </a:cubicBezTo>
                    <a:cubicBezTo>
                      <a:pt x="21" y="39"/>
                      <a:pt x="68" y="63"/>
                      <a:pt x="121" y="63"/>
                    </a:cubicBezTo>
                    <a:cubicBezTo>
                      <a:pt x="175" y="63"/>
                      <a:pt x="222" y="39"/>
                      <a:pt x="230" y="6"/>
                    </a:cubicBezTo>
                    <a:cubicBezTo>
                      <a:pt x="231" y="2"/>
                      <a:pt x="234" y="0"/>
                      <a:pt x="238" y="1"/>
                    </a:cubicBezTo>
                    <a:cubicBezTo>
                      <a:pt x="241" y="2"/>
                      <a:pt x="243" y="5"/>
                      <a:pt x="242" y="9"/>
                    </a:cubicBezTo>
                    <a:cubicBezTo>
                      <a:pt x="232" y="47"/>
                      <a:pt x="181" y="75"/>
                      <a:pt x="121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3">
                <a:extLst>
                  <a:ext uri="{FF2B5EF4-FFF2-40B4-BE49-F238E27FC236}">
                    <a16:creationId xmlns:a16="http://schemas.microsoft.com/office/drawing/2014/main" id="{4F856ACA-EBD2-4F28-811A-B8AC7E718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2318"/>
                <a:ext cx="51" cy="38"/>
              </a:xfrm>
              <a:custGeom>
                <a:avLst/>
                <a:gdLst>
                  <a:gd name="T0" fmla="*/ 7 w 37"/>
                  <a:gd name="T1" fmla="*/ 28 h 28"/>
                  <a:gd name="T2" fmla="*/ 2 w 37"/>
                  <a:gd name="T3" fmla="*/ 25 h 28"/>
                  <a:gd name="T4" fmla="*/ 4 w 37"/>
                  <a:gd name="T5" fmla="*/ 16 h 28"/>
                  <a:gd name="T6" fmla="*/ 27 w 37"/>
                  <a:gd name="T7" fmla="*/ 2 h 28"/>
                  <a:gd name="T8" fmla="*/ 35 w 37"/>
                  <a:gd name="T9" fmla="*/ 4 h 28"/>
                  <a:gd name="T10" fmla="*/ 34 w 37"/>
                  <a:gd name="T11" fmla="*/ 12 h 28"/>
                  <a:gd name="T12" fmla="*/ 10 w 37"/>
                  <a:gd name="T13" fmla="*/ 27 h 28"/>
                  <a:gd name="T14" fmla="*/ 7 w 3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8">
                    <a:moveTo>
                      <a:pt x="7" y="28"/>
                    </a:moveTo>
                    <a:cubicBezTo>
                      <a:pt x="5" y="28"/>
                      <a:pt x="3" y="27"/>
                      <a:pt x="2" y="25"/>
                    </a:cubicBezTo>
                    <a:cubicBezTo>
                      <a:pt x="0" y="22"/>
                      <a:pt x="1" y="18"/>
                      <a:pt x="4" y="16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30" y="0"/>
                      <a:pt x="34" y="1"/>
                      <a:pt x="35" y="4"/>
                    </a:cubicBezTo>
                    <a:cubicBezTo>
                      <a:pt x="37" y="6"/>
                      <a:pt x="36" y="10"/>
                      <a:pt x="34" y="1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9" y="27"/>
                      <a:pt x="8" y="28"/>
                      <a:pt x="7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4">
                <a:extLst>
                  <a:ext uri="{FF2B5EF4-FFF2-40B4-BE49-F238E27FC236}">
                    <a16:creationId xmlns:a16="http://schemas.microsoft.com/office/drawing/2014/main" id="{9BCCFBDF-4475-4F82-827A-D135BE8DD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" y="2318"/>
                <a:ext cx="51" cy="38"/>
              </a:xfrm>
              <a:custGeom>
                <a:avLst/>
                <a:gdLst>
                  <a:gd name="T0" fmla="*/ 30 w 37"/>
                  <a:gd name="T1" fmla="*/ 28 h 28"/>
                  <a:gd name="T2" fmla="*/ 27 w 37"/>
                  <a:gd name="T3" fmla="*/ 27 h 28"/>
                  <a:gd name="T4" fmla="*/ 3 w 37"/>
                  <a:gd name="T5" fmla="*/ 12 h 28"/>
                  <a:gd name="T6" fmla="*/ 2 w 37"/>
                  <a:gd name="T7" fmla="*/ 4 h 28"/>
                  <a:gd name="T8" fmla="*/ 10 w 37"/>
                  <a:gd name="T9" fmla="*/ 2 h 28"/>
                  <a:gd name="T10" fmla="*/ 33 w 37"/>
                  <a:gd name="T11" fmla="*/ 16 h 28"/>
                  <a:gd name="T12" fmla="*/ 35 w 37"/>
                  <a:gd name="T13" fmla="*/ 25 h 28"/>
                  <a:gd name="T14" fmla="*/ 30 w 37"/>
                  <a:gd name="T1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8">
                    <a:moveTo>
                      <a:pt x="30" y="28"/>
                    </a:moveTo>
                    <a:cubicBezTo>
                      <a:pt x="29" y="28"/>
                      <a:pt x="28" y="27"/>
                      <a:pt x="27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0"/>
                      <a:pt x="0" y="6"/>
                      <a:pt x="2" y="4"/>
                    </a:cubicBezTo>
                    <a:cubicBezTo>
                      <a:pt x="3" y="1"/>
                      <a:pt x="7" y="0"/>
                      <a:pt x="10" y="2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6" y="18"/>
                      <a:pt x="37" y="22"/>
                      <a:pt x="35" y="25"/>
                    </a:cubicBezTo>
                    <a:cubicBezTo>
                      <a:pt x="34" y="27"/>
                      <a:pt x="32" y="28"/>
                      <a:pt x="30" y="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CC6CE2D-4FE0-435D-982B-94BDD21830C0}"/>
                </a:ext>
              </a:extLst>
            </p:cNvPr>
            <p:cNvSpPr>
              <a:spLocks/>
            </p:cNvSpPr>
            <p:nvPr/>
          </p:nvSpPr>
          <p:spPr bwMode="auto">
            <a:xfrm rot="1797457">
              <a:off x="9583534" y="4682927"/>
              <a:ext cx="548065" cy="211920"/>
            </a:xfrm>
            <a:custGeom>
              <a:avLst/>
              <a:gdLst>
                <a:gd name="T0" fmla="*/ 7 w 165"/>
                <a:gd name="T1" fmla="*/ 53 h 64"/>
                <a:gd name="T2" fmla="*/ 58 w 165"/>
                <a:gd name="T3" fmla="*/ 5 h 64"/>
                <a:gd name="T4" fmla="*/ 74 w 165"/>
                <a:gd name="T5" fmla="*/ 13 h 64"/>
                <a:gd name="T6" fmla="*/ 124 w 165"/>
                <a:gd name="T7" fmla="*/ 13 h 64"/>
                <a:gd name="T8" fmla="*/ 157 w 165"/>
                <a:gd name="T9" fmla="*/ 29 h 64"/>
                <a:gd name="T10" fmla="*/ 154 w 165"/>
                <a:gd name="T11" fmla="*/ 43 h 64"/>
                <a:gd name="T12" fmla="*/ 16 w 165"/>
                <a:gd name="T13" fmla="*/ 62 h 64"/>
                <a:gd name="T14" fmla="*/ 7 w 165"/>
                <a:gd name="T1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64">
                  <a:moveTo>
                    <a:pt x="7" y="53"/>
                  </a:moveTo>
                  <a:cubicBezTo>
                    <a:pt x="7" y="53"/>
                    <a:pt x="52" y="10"/>
                    <a:pt x="58" y="5"/>
                  </a:cubicBezTo>
                  <a:cubicBezTo>
                    <a:pt x="64" y="0"/>
                    <a:pt x="62" y="11"/>
                    <a:pt x="74" y="13"/>
                  </a:cubicBezTo>
                  <a:cubicBezTo>
                    <a:pt x="85" y="15"/>
                    <a:pt x="111" y="0"/>
                    <a:pt x="124" y="13"/>
                  </a:cubicBezTo>
                  <a:cubicBezTo>
                    <a:pt x="138" y="26"/>
                    <a:pt x="142" y="29"/>
                    <a:pt x="157" y="29"/>
                  </a:cubicBezTo>
                  <a:cubicBezTo>
                    <a:pt x="165" y="29"/>
                    <a:pt x="165" y="40"/>
                    <a:pt x="154" y="43"/>
                  </a:cubicBezTo>
                  <a:cubicBezTo>
                    <a:pt x="148" y="45"/>
                    <a:pt x="26" y="60"/>
                    <a:pt x="16" y="62"/>
                  </a:cubicBezTo>
                  <a:cubicBezTo>
                    <a:pt x="6" y="64"/>
                    <a:pt x="0" y="60"/>
                    <a:pt x="7" y="53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 kern="0">
                <a:solidFill>
                  <a:srgbClr val="000000"/>
                </a:solidFill>
                <a:latin typeface="Segoe UI Light"/>
                <a:ea typeface="思源黑体 CN Light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B76C5A9-5527-4809-A9FF-5ABFEB5D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62" y="1658225"/>
            <a:ext cx="4079638" cy="2294795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5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5A6E36-A52C-4773-A0D9-438D2828C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请输入你的标题一</a:t>
            </a:r>
          </a:p>
        </p:txBody>
      </p:sp>
    </p:spTree>
    <p:extLst>
      <p:ext uri="{BB962C8B-B14F-4D97-AF65-F5344CB8AC3E}">
        <p14:creationId xmlns:p14="http://schemas.microsoft.com/office/powerpoint/2010/main" val="74299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r="9629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</a:t>
            </a:r>
            <a:endParaRPr lang="en-US" altLang="zh-CN" dirty="0"/>
          </a:p>
          <a:p>
            <a:r>
              <a:rPr lang="zh-CN" altLang="en-US" dirty="0"/>
              <a:t>你的主标题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73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媒体关系体系的建设需要循序渐进，逐步分阶段进行。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媒体关系体系的建设需要循序渐进，逐步分阶段进行。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媒体关系体系的建设需要循序渐进，逐步分阶段进行。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媒体关系体系的建设需要循序渐进，逐步分阶段进行。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媒体关系体系的建设需要循序渐进，逐步分阶段进行。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17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412" r="34895" b="50592"/>
          <a:stretch/>
        </p:blipFill>
        <p:spPr>
          <a:xfrm>
            <a:off x="673589" y="1681596"/>
            <a:ext cx="1809498" cy="180949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7" t="6323" r="29029" b="33716"/>
          <a:stretch/>
        </p:blipFill>
        <p:spPr>
          <a:xfrm>
            <a:off x="2918773" y="1653986"/>
            <a:ext cx="1809498" cy="180949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4" t="-1055" r="13526" b="27628"/>
          <a:stretch/>
        </p:blipFill>
        <p:spPr>
          <a:xfrm>
            <a:off x="5163957" y="1656871"/>
            <a:ext cx="1810749" cy="181074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3417" r="11692" b="45507"/>
          <a:stretch/>
        </p:blipFill>
        <p:spPr>
          <a:xfrm>
            <a:off x="7410393" y="1628778"/>
            <a:ext cx="1841727" cy="1841727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1" t="4644" r="35508" b="50732"/>
          <a:stretch/>
        </p:blipFill>
        <p:spPr>
          <a:xfrm>
            <a:off x="9687807" y="1649850"/>
            <a:ext cx="1845381" cy="184538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</p:pic>
      <p:sp>
        <p:nvSpPr>
          <p:cNvPr id="25" name="文本框 24"/>
          <p:cNvSpPr txBox="1"/>
          <p:nvPr/>
        </p:nvSpPr>
        <p:spPr>
          <a:xfrm>
            <a:off x="1053686" y="3649923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输入名字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268266" y="3649923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输入名字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07550" y="3653759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输入名字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746834" y="3649923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输入名字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986118" y="3649923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输入名字</a:t>
            </a:r>
          </a:p>
        </p:txBody>
      </p:sp>
      <p:sp>
        <p:nvSpPr>
          <p:cNvPr id="30" name="矩形 29"/>
          <p:cNvSpPr/>
          <p:nvPr/>
        </p:nvSpPr>
        <p:spPr>
          <a:xfrm>
            <a:off x="573928" y="4517249"/>
            <a:ext cx="20666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媒体关系体系的建设需要循序渐进，逐步分阶段进行，不同阶段设定进步目标，并由专人负责，分阶段进行。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262466" y="4064101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职位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479514" y="4077732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职位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766401" y="4050033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职位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003363" y="4077732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职位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0263664" y="4076698"/>
            <a:ext cx="124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职位</a:t>
            </a:r>
          </a:p>
        </p:txBody>
      </p:sp>
      <p:sp>
        <p:nvSpPr>
          <p:cNvPr id="40" name="矩形 39"/>
          <p:cNvSpPr/>
          <p:nvPr/>
        </p:nvSpPr>
        <p:spPr>
          <a:xfrm>
            <a:off x="2788726" y="4517249"/>
            <a:ext cx="20666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媒体关系体系的建设需要循序渐进，逐步分阶段进行，不同阶段设定进步目标，并由专人负责，分阶段进行。</a:t>
            </a:r>
          </a:p>
        </p:txBody>
      </p:sp>
      <p:sp>
        <p:nvSpPr>
          <p:cNvPr id="41" name="矩形 40"/>
          <p:cNvSpPr/>
          <p:nvPr/>
        </p:nvSpPr>
        <p:spPr>
          <a:xfrm>
            <a:off x="5071728" y="4512511"/>
            <a:ext cx="20666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媒体关系体系的建设需要循序渐进，逐步分阶段进行，不同阶段设定进步目标，并由专人负责，分阶段进行。</a:t>
            </a:r>
          </a:p>
        </p:txBody>
      </p:sp>
      <p:sp>
        <p:nvSpPr>
          <p:cNvPr id="42" name="矩形 41"/>
          <p:cNvSpPr/>
          <p:nvPr/>
        </p:nvSpPr>
        <p:spPr>
          <a:xfrm>
            <a:off x="7297950" y="4512511"/>
            <a:ext cx="20666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媒体关系体系的建设需要循序渐进，逐步分阶段进行，不同阶段设定进步目标，并由专人负责，分阶段进行。</a:t>
            </a:r>
          </a:p>
        </p:txBody>
      </p:sp>
      <p:sp>
        <p:nvSpPr>
          <p:cNvPr id="43" name="矩形 42"/>
          <p:cNvSpPr/>
          <p:nvPr/>
        </p:nvSpPr>
        <p:spPr>
          <a:xfrm>
            <a:off x="9590637" y="4512511"/>
            <a:ext cx="206661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媒体关系体系的建设需要循序渐进，逐步分阶段进行，不同阶段设定进步目标，并由专人负责，分阶段进行。</a:t>
            </a:r>
          </a:p>
        </p:txBody>
      </p:sp>
    </p:spTree>
    <p:extLst>
      <p:ext uri="{BB962C8B-B14F-4D97-AF65-F5344CB8AC3E}">
        <p14:creationId xmlns:p14="http://schemas.microsoft.com/office/powerpoint/2010/main" val="388421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请输入你的标题二</a:t>
            </a:r>
          </a:p>
        </p:txBody>
      </p:sp>
    </p:spTree>
    <p:extLst>
      <p:ext uri="{BB962C8B-B14F-4D97-AF65-F5344CB8AC3E}">
        <p14:creationId xmlns:p14="http://schemas.microsoft.com/office/powerpoint/2010/main" val="202811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r="17170"/>
          <a:stretch>
            <a:fillRect/>
          </a:stretch>
        </p:blipFill>
        <p:spPr/>
      </p:pic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03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在这里输入你的标题</a:t>
            </a:r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0" r="17170"/>
          <a:stretch>
            <a:fillRect/>
          </a:stretch>
        </p:blipFill>
        <p:spPr/>
      </p:pic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请输入你的小标题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媒体关系体系的建设需要循序渐进，逐步分阶段进行，不同阶段设定进步目标，并由专人负责。在沟通中了解媒体需求。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321440"/>
      </p:ext>
    </p:extLst>
  </p:cSld>
  <p:clrMapOvr>
    <a:masterClrMapping/>
  </p:clrMapOvr>
</p:sld>
</file>

<file path=ppt/theme/theme1.xml><?xml version="1.0" encoding="utf-8"?>
<a:theme xmlns:a="http://schemas.openxmlformats.org/drawingml/2006/main" name="商务风格主题9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商务风格主题9" id="{51C8103F-64A3-468C-B394-2E5D0E24A314}" vid="{4ADD5288-7065-4209-A8A3-71A381D590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商务风格主题9</Template>
  <TotalTime>323</TotalTime>
  <Words>1424</Words>
  <Application>Microsoft Office PowerPoint</Application>
  <PresentationFormat>宽屏</PresentationFormat>
  <Paragraphs>129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 Light</vt:lpstr>
      <vt:lpstr>微软雅黑</vt:lpstr>
      <vt:lpstr>Century</vt:lpstr>
      <vt:lpstr>微软雅黑 Light</vt:lpstr>
      <vt:lpstr>Segoe UI</vt:lpstr>
      <vt:lpstr>Arial</vt:lpstr>
      <vt:lpstr>Calibri</vt:lpstr>
      <vt:lpstr>Segoe UI Light</vt:lpstr>
      <vt:lpstr>商务风格主题9</vt:lpstr>
      <vt:lpstr>2018年 商务风格通用类模板</vt:lpstr>
      <vt:lpstr>PowerPoint 演示文稿</vt:lpstr>
      <vt:lpstr>PowerPoint 演示文稿</vt:lpstr>
      <vt:lpstr>PowerPoint 演示文稿</vt:lpstr>
      <vt:lpstr>在这里输入你的标题</vt:lpstr>
      <vt:lpstr>在这里输入你的标题</vt:lpstr>
      <vt:lpstr>PowerPoint 演示文稿</vt:lpstr>
      <vt:lpstr>在这里输入你的标题</vt:lpstr>
      <vt:lpstr>在这里输入你的标题</vt:lpstr>
      <vt:lpstr>在这里输入你的标题</vt:lpstr>
      <vt:lpstr>PowerPoint 演示文稿</vt:lpstr>
      <vt:lpstr>在这里输入你的标题</vt:lpstr>
      <vt:lpstr>在这里输入你的标题</vt:lpstr>
      <vt:lpstr>PowerPoint 演示文稿</vt:lpstr>
      <vt:lpstr>在这里输入你的标题</vt:lpstr>
      <vt:lpstr>在这里输入你的标题</vt:lpstr>
      <vt:lpstr>PowerPoint 演示文稿</vt:lpstr>
      <vt:lpstr>在这里输入你的标题</vt:lpstr>
      <vt:lpstr>在这里输入你的标题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2017年 商务风格通用类模板</dc:title>
  <dc:creator>张伟崇</dc:creator>
  <cp:lastModifiedBy>鑫 田</cp:lastModifiedBy>
  <cp:revision>24</cp:revision>
  <dcterms:created xsi:type="dcterms:W3CDTF">2017-07-26T10:19:18Z</dcterms:created>
  <dcterms:modified xsi:type="dcterms:W3CDTF">2018-12-07T02:47:06Z</dcterms:modified>
</cp:coreProperties>
</file>